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gif" ContentType="image/gif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25.png" ContentType="image/png"/>
  <Override PartName="/ppt/media/image26.jpeg" ContentType="image/jpeg"/>
  <Override PartName="/ppt/media/image23.png" ContentType="image/png"/>
  <Override PartName="/ppt/media/image22.png" ContentType="image/png"/>
  <Override PartName="/ppt/media/image19.png" ContentType="image/png"/>
  <Override PartName="/ppt/media/image21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AB57DB-5007-463E-BF33-5F0D7B015842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919D427-933B-43E4-A68B-AFFFFD496ED9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A4A5C09-C5EF-4464-B597-B15F3E0019A8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B2A5C3E-1188-45EB-8CAC-4FBCED01831D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43A6C5-82D8-445D-9DF8-539B12F74074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F2B4B2-6B7A-4486-8859-EF3A299C721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54B80E-63A9-4AB7-9F2E-0523FB8BDC3B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B460EB-BE1A-4D88-AE89-E30CF49E8893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CE19C7-01F4-4A87-93E7-96688576E250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6E878D-338E-49FA-A4B8-41A4E3C24BAB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27B5D6-A0E5-4318-81DA-42B28668119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1EA4BF-0169-4328-A238-69704CBB49AC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7B3F05-A884-44D0-9E04-D36272CA0C2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D1A528-EFA0-48E4-992F-037BF8C2AD9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2C1A14-5F30-4DC2-8137-F24A37E6A649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FEC888-BA7C-4E1E-A3DE-1FA5B5CB6077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A5DED8-EDCD-4C8B-AAC5-27E6B37B2B5C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CD72FF-316B-4DA8-854B-41A1E3F2FED0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249F24-39C0-422C-A6D6-46FF56878302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D55E31A-69AF-4312-BAEA-A2FD09C40F96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D0C8C7-C136-4C12-90E7-12765BE08F5B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A0A88A-64B2-4FB0-874B-3E1E0B37B66B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3805678-1D0E-46ED-BD8F-29966440AFC2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95C610-74B6-4DE7-8E72-DC63DDEB6F8E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B76866-86FF-4969-B859-48A1529BCFE4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C845BB-C504-4D3A-B06A-519C8369A375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29EFBF8-163B-4593-AABA-8334495A290E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1D370F-1C17-4B16-8FF0-10E4D7849004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5B4C43-1316-4F8D-908F-CE6D2F6D58A8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7BEF9DF-530D-4075-B260-E9B1F61C3712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BE990E5-247D-4EBE-A4B1-1A5C50F1CA8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5AFB3D-8ADA-47A0-91AD-8EB6BBE9D12E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3098AF6-2F49-47C1-9362-F4CA5350B7A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4C6820-8B6A-4A78-B712-B85583F896C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704898E-E05B-4462-B237-6CAA193403B3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023B16E-A2BF-4C97-8847-3952909826FA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51;p13"/>
          <p:cNvSpPr/>
          <p:nvPr/>
        </p:nvSpPr>
        <p:spPr>
          <a:xfrm>
            <a:off x="0" y="0"/>
            <a:ext cx="9143280" cy="487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52;p13"/>
          <p:cNvGrpSpPr/>
          <p:nvPr/>
        </p:nvGrpSpPr>
        <p:grpSpPr>
          <a:xfrm>
            <a:off x="530280" y="1206000"/>
            <a:ext cx="1342440" cy="16920"/>
            <a:chOff x="530280" y="1206000"/>
            <a:chExt cx="1342440" cy="16920"/>
          </a:xfrm>
        </p:grpSpPr>
        <p:sp>
          <p:nvSpPr>
            <p:cNvPr id="2" name="Google Shape;53;p13"/>
            <p:cNvSpPr/>
            <p:nvPr/>
          </p:nvSpPr>
          <p:spPr>
            <a:xfrm rot="16200000">
              <a:off x="1380600" y="730800"/>
              <a:ext cx="16920" cy="96696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54;p13"/>
            <p:cNvSpPr/>
            <p:nvPr/>
          </p:nvSpPr>
          <p:spPr>
            <a:xfrm rot="16200000">
              <a:off x="1009440" y="726840"/>
              <a:ext cx="16920" cy="97524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76F2F9B-9F65-454E-A28D-F971D0C9EDE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131;p28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4" name="Google Shape;132;p28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Google Shape;133;p28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23EEDED-BB07-45CA-A9F8-ED7756A4DA6A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137;p29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rgbClr val="e9ed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" name="Google Shape;138;p29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87" name="Google Shape;139;p29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Google Shape;140;p29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1a99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BE0284A-45C8-42F4-B9E1-6EA84FC3BB8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habr.com/ru/post/324736/" TargetMode="External"/><Relationship Id="rId3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scikit-learn.org/stable/auto_examples/model_selection/plot_roc.html" TargetMode="External"/><Relationship Id="rId3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440" cy="1663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Ма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ши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нн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ое 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обу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чен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ие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4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BF6BEE7-EB57-4156-A3DD-D406F4D48E2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0" name="Google Shape;201;p38"/>
          <p:cNvSpPr/>
          <p:nvPr/>
        </p:nvSpPr>
        <p:spPr>
          <a:xfrm>
            <a:off x="727920" y="2724120"/>
            <a:ext cx="7687800" cy="5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Лекция 2. Линейные модели. Деревья решений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595959"/>
                </a:solidFill>
                <a:latin typeface="Lato"/>
                <a:ea typeface="Lato"/>
              </a:rPr>
              <a:t>(21.09.2022)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 flipH="1">
            <a:off x="8371800" y="2097360"/>
            <a:ext cx="468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 flipH="1">
            <a:off x="8366760" y="2097360"/>
            <a:ext cx="504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 flipH="1">
            <a:off x="8362080" y="210240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/>
          <p:nvPr/>
        </p:nvSpPr>
        <p:spPr>
          <a:xfrm flipH="1">
            <a:off x="8347680" y="2107080"/>
            <a:ext cx="1440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 flipH="1">
            <a:off x="8333640" y="2121480"/>
            <a:ext cx="1404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 flipH="1">
            <a:off x="8323920" y="21308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 flipH="1">
            <a:off x="831924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"/>
          <p:cNvSpPr/>
          <p:nvPr/>
        </p:nvSpPr>
        <p:spPr>
          <a:xfrm flipH="1" flipV="1">
            <a:off x="831456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 flipH="1">
            <a:off x="8309520" y="2135520"/>
            <a:ext cx="504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 flipH="1" flipV="1">
            <a:off x="8304840" y="213084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 flipH="1" flipV="1">
            <a:off x="8300160" y="211644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 flipV="1">
            <a:off x="8300160" y="211176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 flipV="1">
            <a:off x="8300160" y="2097360"/>
            <a:ext cx="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 flipH="1" flipV="1">
            <a:off x="8295480" y="2088000"/>
            <a:ext cx="46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"/>
          <p:cNvSpPr/>
          <p:nvPr/>
        </p:nvSpPr>
        <p:spPr>
          <a:xfrm flipH="1" flipV="1">
            <a:off x="8290800" y="2078280"/>
            <a:ext cx="468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 flipH="1" flipV="1">
            <a:off x="8285760" y="2073600"/>
            <a:ext cx="504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"/>
          <p:cNvSpPr/>
          <p:nvPr/>
        </p:nvSpPr>
        <p:spPr>
          <a:xfrm flipH="1">
            <a:off x="8276400" y="2073600"/>
            <a:ext cx="936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"/>
          <p:cNvSpPr/>
          <p:nvPr/>
        </p:nvSpPr>
        <p:spPr>
          <a:xfrm flipH="1">
            <a:off x="8262000" y="2073600"/>
            <a:ext cx="1440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"/>
          <p:cNvSpPr/>
          <p:nvPr/>
        </p:nvSpPr>
        <p:spPr>
          <a:xfrm flipH="1">
            <a:off x="8247600" y="2078280"/>
            <a:ext cx="1440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 flipH="1">
            <a:off x="8228520" y="2083320"/>
            <a:ext cx="190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 flipH="1">
            <a:off x="8204760" y="209268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 flipH="1">
            <a:off x="8181000" y="2097360"/>
            <a:ext cx="2376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 flipH="1">
            <a:off x="8171280" y="2102400"/>
            <a:ext cx="972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 flipH="1" flipV="1">
            <a:off x="8152200" y="2097360"/>
            <a:ext cx="190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/>
          <p:nvPr/>
        </p:nvSpPr>
        <p:spPr>
          <a:xfrm flipH="1" flipV="1">
            <a:off x="8142840" y="2092680"/>
            <a:ext cx="93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"/>
          <p:cNvSpPr/>
          <p:nvPr/>
        </p:nvSpPr>
        <p:spPr>
          <a:xfrm flipH="1" flipV="1">
            <a:off x="8138160" y="207828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"/>
          <p:cNvSpPr/>
          <p:nvPr/>
        </p:nvSpPr>
        <p:spPr>
          <a:xfrm flipV="1">
            <a:off x="8138160" y="20736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 flipV="1">
            <a:off x="8138160" y="2054520"/>
            <a:ext cx="4680" cy="190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 flipV="1">
            <a:off x="8142840" y="2040480"/>
            <a:ext cx="9360" cy="14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 flipV="1">
            <a:off x="8152200" y="2030760"/>
            <a:ext cx="1440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"/>
          <p:cNvSpPr/>
          <p:nvPr/>
        </p:nvSpPr>
        <p:spPr>
          <a:xfrm flipV="1">
            <a:off x="8166600" y="202608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"/>
          <p:cNvSpPr/>
          <p:nvPr/>
        </p:nvSpPr>
        <p:spPr>
          <a:xfrm flipV="1">
            <a:off x="8166600" y="202140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8176320" y="20214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"/>
          <p:cNvSpPr/>
          <p:nvPr/>
        </p:nvSpPr>
        <p:spPr>
          <a:xfrm flipH="1">
            <a:off x="8166600" y="202608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 flipH="1">
            <a:off x="8133120" y="2030760"/>
            <a:ext cx="33480" cy="237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"/>
          <p:cNvSpPr/>
          <p:nvPr/>
        </p:nvSpPr>
        <p:spPr>
          <a:xfrm flipH="1">
            <a:off x="8114400" y="2054520"/>
            <a:ext cx="1872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 flipH="1">
            <a:off x="8104680" y="20642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"/>
          <p:cNvSpPr/>
          <p:nvPr/>
        </p:nvSpPr>
        <p:spPr>
          <a:xfrm flipH="1">
            <a:off x="8090280" y="2068920"/>
            <a:ext cx="1440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"/>
          <p:cNvSpPr/>
          <p:nvPr/>
        </p:nvSpPr>
        <p:spPr>
          <a:xfrm flipH="1">
            <a:off x="8066520" y="206892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"/>
          <p:cNvSpPr/>
          <p:nvPr/>
        </p:nvSpPr>
        <p:spPr>
          <a:xfrm flipH="1">
            <a:off x="8371800" y="2097360"/>
            <a:ext cx="468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"/>
          <p:cNvSpPr/>
          <p:nvPr/>
        </p:nvSpPr>
        <p:spPr>
          <a:xfrm flipH="1">
            <a:off x="8366760" y="2097360"/>
            <a:ext cx="504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"/>
          <p:cNvSpPr/>
          <p:nvPr/>
        </p:nvSpPr>
        <p:spPr>
          <a:xfrm flipH="1">
            <a:off x="8362080" y="210240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 flipH="1">
            <a:off x="8347680" y="2107080"/>
            <a:ext cx="1440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"/>
          <p:cNvSpPr/>
          <p:nvPr/>
        </p:nvSpPr>
        <p:spPr>
          <a:xfrm flipH="1">
            <a:off x="8333640" y="2121480"/>
            <a:ext cx="1404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"/>
          <p:cNvSpPr/>
          <p:nvPr/>
        </p:nvSpPr>
        <p:spPr>
          <a:xfrm flipH="1">
            <a:off x="8323920" y="21308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"/>
          <p:cNvSpPr/>
          <p:nvPr/>
        </p:nvSpPr>
        <p:spPr>
          <a:xfrm flipH="1">
            <a:off x="831924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"/>
          <p:cNvSpPr/>
          <p:nvPr/>
        </p:nvSpPr>
        <p:spPr>
          <a:xfrm flipH="1" flipV="1">
            <a:off x="831456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/>
          <p:nvPr/>
        </p:nvSpPr>
        <p:spPr>
          <a:xfrm flipH="1">
            <a:off x="8309520" y="2135520"/>
            <a:ext cx="504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"/>
          <p:cNvSpPr/>
          <p:nvPr/>
        </p:nvSpPr>
        <p:spPr>
          <a:xfrm flipH="1" flipV="1">
            <a:off x="8304840" y="213084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"/>
          <p:cNvSpPr/>
          <p:nvPr/>
        </p:nvSpPr>
        <p:spPr>
          <a:xfrm flipH="1" flipV="1">
            <a:off x="8300160" y="211644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"/>
          <p:cNvSpPr/>
          <p:nvPr/>
        </p:nvSpPr>
        <p:spPr>
          <a:xfrm flipV="1">
            <a:off x="8300160" y="211176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"/>
          <p:cNvSpPr/>
          <p:nvPr/>
        </p:nvSpPr>
        <p:spPr>
          <a:xfrm flipV="1">
            <a:off x="8300160" y="2097360"/>
            <a:ext cx="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"/>
          <p:cNvSpPr/>
          <p:nvPr/>
        </p:nvSpPr>
        <p:spPr>
          <a:xfrm flipH="1" flipV="1">
            <a:off x="8295480" y="2088000"/>
            <a:ext cx="46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"/>
          <p:cNvSpPr/>
          <p:nvPr/>
        </p:nvSpPr>
        <p:spPr>
          <a:xfrm flipH="1" flipV="1">
            <a:off x="8290800" y="2078280"/>
            <a:ext cx="468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/>
          <p:nvPr/>
        </p:nvSpPr>
        <p:spPr>
          <a:xfrm flipH="1" flipV="1">
            <a:off x="8285760" y="2073600"/>
            <a:ext cx="504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"/>
          <p:cNvSpPr/>
          <p:nvPr/>
        </p:nvSpPr>
        <p:spPr>
          <a:xfrm flipH="1">
            <a:off x="8276400" y="2073600"/>
            <a:ext cx="936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"/>
          <p:cNvSpPr/>
          <p:nvPr/>
        </p:nvSpPr>
        <p:spPr>
          <a:xfrm flipH="1">
            <a:off x="8262000" y="2073600"/>
            <a:ext cx="1440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"/>
          <p:cNvSpPr/>
          <p:nvPr/>
        </p:nvSpPr>
        <p:spPr>
          <a:xfrm flipH="1">
            <a:off x="8247600" y="2078280"/>
            <a:ext cx="1440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"/>
          <p:cNvSpPr/>
          <p:nvPr/>
        </p:nvSpPr>
        <p:spPr>
          <a:xfrm flipH="1">
            <a:off x="8228520" y="2083320"/>
            <a:ext cx="190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"/>
          <p:cNvSpPr/>
          <p:nvPr/>
        </p:nvSpPr>
        <p:spPr>
          <a:xfrm flipH="1">
            <a:off x="8204760" y="209268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 flipH="1">
            <a:off x="8181000" y="2097360"/>
            <a:ext cx="2376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 flipH="1">
            <a:off x="8171280" y="2102400"/>
            <a:ext cx="972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 flipH="1" flipV="1">
            <a:off x="8152200" y="2097360"/>
            <a:ext cx="190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"/>
          <p:cNvSpPr/>
          <p:nvPr/>
        </p:nvSpPr>
        <p:spPr>
          <a:xfrm flipH="1" flipV="1">
            <a:off x="8142840" y="2092680"/>
            <a:ext cx="93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 flipH="1" flipV="1">
            <a:off x="8138160" y="207828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"/>
          <p:cNvSpPr/>
          <p:nvPr/>
        </p:nvSpPr>
        <p:spPr>
          <a:xfrm flipV="1">
            <a:off x="8138160" y="20736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 flipV="1">
            <a:off x="8138160" y="2054520"/>
            <a:ext cx="4680" cy="190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 flipV="1">
            <a:off x="8142840" y="2040480"/>
            <a:ext cx="9360" cy="14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"/>
          <p:cNvSpPr/>
          <p:nvPr/>
        </p:nvSpPr>
        <p:spPr>
          <a:xfrm flipV="1">
            <a:off x="8152200" y="2030760"/>
            <a:ext cx="1440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"/>
          <p:cNvSpPr/>
          <p:nvPr/>
        </p:nvSpPr>
        <p:spPr>
          <a:xfrm flipV="1">
            <a:off x="8166600" y="202608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 flipV="1">
            <a:off x="8166600" y="202140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"/>
          <p:cNvSpPr/>
          <p:nvPr/>
        </p:nvSpPr>
        <p:spPr>
          <a:xfrm>
            <a:off x="8176320" y="20214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"/>
          <p:cNvSpPr/>
          <p:nvPr/>
        </p:nvSpPr>
        <p:spPr>
          <a:xfrm flipH="1">
            <a:off x="8166600" y="202608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 flipH="1">
            <a:off x="8133120" y="2030760"/>
            <a:ext cx="33480" cy="237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 flipH="1">
            <a:off x="8114400" y="2054520"/>
            <a:ext cx="1872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 flipH="1">
            <a:off x="8104680" y="20642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 flipH="1">
            <a:off x="8090280" y="2068920"/>
            <a:ext cx="1440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 flipH="1">
            <a:off x="8066520" y="206892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 flipH="1">
            <a:off x="8371800" y="2097360"/>
            <a:ext cx="468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 flipH="1">
            <a:off x="8366760" y="2097360"/>
            <a:ext cx="504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 flipH="1">
            <a:off x="8362080" y="210240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 flipH="1">
            <a:off x="8347680" y="2107080"/>
            <a:ext cx="1440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"/>
          <p:cNvSpPr/>
          <p:nvPr/>
        </p:nvSpPr>
        <p:spPr>
          <a:xfrm flipH="1">
            <a:off x="8333640" y="2121480"/>
            <a:ext cx="1404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"/>
          <p:cNvSpPr/>
          <p:nvPr/>
        </p:nvSpPr>
        <p:spPr>
          <a:xfrm flipH="1">
            <a:off x="8323920" y="21308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"/>
          <p:cNvSpPr/>
          <p:nvPr/>
        </p:nvSpPr>
        <p:spPr>
          <a:xfrm flipH="1">
            <a:off x="831924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"/>
          <p:cNvSpPr/>
          <p:nvPr/>
        </p:nvSpPr>
        <p:spPr>
          <a:xfrm flipH="1" flipV="1">
            <a:off x="831456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"/>
          <p:cNvSpPr/>
          <p:nvPr/>
        </p:nvSpPr>
        <p:spPr>
          <a:xfrm flipH="1">
            <a:off x="8309520" y="2135520"/>
            <a:ext cx="504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"/>
          <p:cNvSpPr/>
          <p:nvPr/>
        </p:nvSpPr>
        <p:spPr>
          <a:xfrm flipH="1" flipV="1">
            <a:off x="8304840" y="213084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"/>
          <p:cNvSpPr/>
          <p:nvPr/>
        </p:nvSpPr>
        <p:spPr>
          <a:xfrm flipH="1" flipV="1">
            <a:off x="8300160" y="211644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"/>
          <p:cNvSpPr/>
          <p:nvPr/>
        </p:nvSpPr>
        <p:spPr>
          <a:xfrm flipV="1">
            <a:off x="8300160" y="211176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"/>
          <p:cNvSpPr/>
          <p:nvPr/>
        </p:nvSpPr>
        <p:spPr>
          <a:xfrm flipV="1">
            <a:off x="8300160" y="2097360"/>
            <a:ext cx="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"/>
          <p:cNvSpPr/>
          <p:nvPr/>
        </p:nvSpPr>
        <p:spPr>
          <a:xfrm flipH="1" flipV="1">
            <a:off x="8295480" y="2088000"/>
            <a:ext cx="46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"/>
          <p:cNvSpPr/>
          <p:nvPr/>
        </p:nvSpPr>
        <p:spPr>
          <a:xfrm flipH="1" flipV="1">
            <a:off x="8290800" y="2078280"/>
            <a:ext cx="468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"/>
          <p:cNvSpPr/>
          <p:nvPr/>
        </p:nvSpPr>
        <p:spPr>
          <a:xfrm flipH="1" flipV="1">
            <a:off x="8285760" y="2073600"/>
            <a:ext cx="504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"/>
          <p:cNvSpPr/>
          <p:nvPr/>
        </p:nvSpPr>
        <p:spPr>
          <a:xfrm flipH="1">
            <a:off x="8276400" y="2073600"/>
            <a:ext cx="936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"/>
          <p:cNvSpPr/>
          <p:nvPr/>
        </p:nvSpPr>
        <p:spPr>
          <a:xfrm flipH="1">
            <a:off x="8262000" y="2073600"/>
            <a:ext cx="1440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"/>
          <p:cNvSpPr/>
          <p:nvPr/>
        </p:nvSpPr>
        <p:spPr>
          <a:xfrm flipH="1">
            <a:off x="8247600" y="2078280"/>
            <a:ext cx="1440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 flipH="1">
            <a:off x="8228520" y="2083320"/>
            <a:ext cx="190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"/>
          <p:cNvSpPr/>
          <p:nvPr/>
        </p:nvSpPr>
        <p:spPr>
          <a:xfrm flipH="1">
            <a:off x="8204760" y="209268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"/>
          <p:cNvSpPr/>
          <p:nvPr/>
        </p:nvSpPr>
        <p:spPr>
          <a:xfrm flipH="1">
            <a:off x="8181000" y="2097360"/>
            <a:ext cx="2376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"/>
          <p:cNvSpPr/>
          <p:nvPr/>
        </p:nvSpPr>
        <p:spPr>
          <a:xfrm flipH="1">
            <a:off x="8171280" y="2102400"/>
            <a:ext cx="972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 flipH="1" flipV="1">
            <a:off x="8152200" y="2097360"/>
            <a:ext cx="190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"/>
          <p:cNvSpPr/>
          <p:nvPr/>
        </p:nvSpPr>
        <p:spPr>
          <a:xfrm flipH="1" flipV="1">
            <a:off x="8142840" y="2092680"/>
            <a:ext cx="93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"/>
          <p:cNvSpPr/>
          <p:nvPr/>
        </p:nvSpPr>
        <p:spPr>
          <a:xfrm flipH="1" flipV="1">
            <a:off x="8138160" y="207828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 flipV="1">
            <a:off x="8138160" y="20736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"/>
          <p:cNvSpPr/>
          <p:nvPr/>
        </p:nvSpPr>
        <p:spPr>
          <a:xfrm flipV="1">
            <a:off x="8138160" y="2054520"/>
            <a:ext cx="4680" cy="190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"/>
          <p:cNvSpPr/>
          <p:nvPr/>
        </p:nvSpPr>
        <p:spPr>
          <a:xfrm flipV="1">
            <a:off x="8142840" y="2040480"/>
            <a:ext cx="9360" cy="14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"/>
          <p:cNvSpPr/>
          <p:nvPr/>
        </p:nvSpPr>
        <p:spPr>
          <a:xfrm flipV="1">
            <a:off x="8152200" y="2030760"/>
            <a:ext cx="1440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"/>
          <p:cNvSpPr/>
          <p:nvPr/>
        </p:nvSpPr>
        <p:spPr>
          <a:xfrm flipV="1">
            <a:off x="8166600" y="202608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"/>
          <p:cNvSpPr/>
          <p:nvPr/>
        </p:nvSpPr>
        <p:spPr>
          <a:xfrm flipV="1">
            <a:off x="8166600" y="202140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"/>
          <p:cNvSpPr/>
          <p:nvPr/>
        </p:nvSpPr>
        <p:spPr>
          <a:xfrm>
            <a:off x="8176320" y="20214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"/>
          <p:cNvSpPr/>
          <p:nvPr/>
        </p:nvSpPr>
        <p:spPr>
          <a:xfrm flipH="1">
            <a:off x="8166600" y="202608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"/>
          <p:cNvSpPr/>
          <p:nvPr/>
        </p:nvSpPr>
        <p:spPr>
          <a:xfrm flipH="1">
            <a:off x="8133120" y="2030760"/>
            <a:ext cx="33480" cy="237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"/>
          <p:cNvSpPr/>
          <p:nvPr/>
        </p:nvSpPr>
        <p:spPr>
          <a:xfrm flipH="1">
            <a:off x="8114400" y="2054520"/>
            <a:ext cx="1872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"/>
          <p:cNvSpPr/>
          <p:nvPr/>
        </p:nvSpPr>
        <p:spPr>
          <a:xfrm flipH="1">
            <a:off x="8104680" y="20642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"/>
          <p:cNvSpPr/>
          <p:nvPr/>
        </p:nvSpPr>
        <p:spPr>
          <a:xfrm flipH="1">
            <a:off x="8090280" y="2068920"/>
            <a:ext cx="1440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"/>
          <p:cNvSpPr/>
          <p:nvPr/>
        </p:nvSpPr>
        <p:spPr>
          <a:xfrm flipH="1">
            <a:off x="8066520" y="206892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 flipH="1">
            <a:off x="8371800" y="2097360"/>
            <a:ext cx="468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/>
          <p:nvPr/>
        </p:nvSpPr>
        <p:spPr>
          <a:xfrm flipH="1">
            <a:off x="8366760" y="2097360"/>
            <a:ext cx="504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"/>
          <p:cNvSpPr/>
          <p:nvPr/>
        </p:nvSpPr>
        <p:spPr>
          <a:xfrm flipH="1">
            <a:off x="8362080" y="210240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"/>
          <p:cNvSpPr/>
          <p:nvPr/>
        </p:nvSpPr>
        <p:spPr>
          <a:xfrm flipH="1">
            <a:off x="8347680" y="2107080"/>
            <a:ext cx="1440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"/>
          <p:cNvSpPr/>
          <p:nvPr/>
        </p:nvSpPr>
        <p:spPr>
          <a:xfrm flipH="1">
            <a:off x="8333640" y="2121480"/>
            <a:ext cx="1404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"/>
          <p:cNvSpPr/>
          <p:nvPr/>
        </p:nvSpPr>
        <p:spPr>
          <a:xfrm flipH="1">
            <a:off x="8323920" y="21308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"/>
          <p:cNvSpPr/>
          <p:nvPr/>
        </p:nvSpPr>
        <p:spPr>
          <a:xfrm flipH="1">
            <a:off x="831924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"/>
          <p:cNvSpPr/>
          <p:nvPr/>
        </p:nvSpPr>
        <p:spPr>
          <a:xfrm flipH="1" flipV="1">
            <a:off x="831456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"/>
          <p:cNvSpPr/>
          <p:nvPr/>
        </p:nvSpPr>
        <p:spPr>
          <a:xfrm flipH="1">
            <a:off x="8309520" y="2135520"/>
            <a:ext cx="504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"/>
          <p:cNvSpPr/>
          <p:nvPr/>
        </p:nvSpPr>
        <p:spPr>
          <a:xfrm flipH="1" flipV="1">
            <a:off x="8304840" y="213084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"/>
          <p:cNvSpPr/>
          <p:nvPr/>
        </p:nvSpPr>
        <p:spPr>
          <a:xfrm flipH="1" flipV="1">
            <a:off x="8300160" y="211644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"/>
          <p:cNvSpPr/>
          <p:nvPr/>
        </p:nvSpPr>
        <p:spPr>
          <a:xfrm flipV="1">
            <a:off x="8300160" y="211176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"/>
          <p:cNvSpPr/>
          <p:nvPr/>
        </p:nvSpPr>
        <p:spPr>
          <a:xfrm flipV="1">
            <a:off x="8300160" y="2097360"/>
            <a:ext cx="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"/>
          <p:cNvSpPr/>
          <p:nvPr/>
        </p:nvSpPr>
        <p:spPr>
          <a:xfrm flipH="1" flipV="1">
            <a:off x="8295480" y="2088000"/>
            <a:ext cx="46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"/>
          <p:cNvSpPr/>
          <p:nvPr/>
        </p:nvSpPr>
        <p:spPr>
          <a:xfrm flipH="1" flipV="1">
            <a:off x="8290800" y="2078280"/>
            <a:ext cx="468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"/>
          <p:cNvSpPr/>
          <p:nvPr/>
        </p:nvSpPr>
        <p:spPr>
          <a:xfrm flipH="1" flipV="1">
            <a:off x="8285760" y="2073600"/>
            <a:ext cx="504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"/>
          <p:cNvSpPr/>
          <p:nvPr/>
        </p:nvSpPr>
        <p:spPr>
          <a:xfrm flipH="1">
            <a:off x="8276400" y="2073600"/>
            <a:ext cx="936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"/>
          <p:cNvSpPr/>
          <p:nvPr/>
        </p:nvSpPr>
        <p:spPr>
          <a:xfrm flipH="1">
            <a:off x="8262000" y="2073600"/>
            <a:ext cx="1440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"/>
          <p:cNvSpPr/>
          <p:nvPr/>
        </p:nvSpPr>
        <p:spPr>
          <a:xfrm flipH="1">
            <a:off x="8247600" y="2078280"/>
            <a:ext cx="1440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"/>
          <p:cNvSpPr/>
          <p:nvPr/>
        </p:nvSpPr>
        <p:spPr>
          <a:xfrm flipH="1">
            <a:off x="8228520" y="2083320"/>
            <a:ext cx="190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"/>
          <p:cNvSpPr/>
          <p:nvPr/>
        </p:nvSpPr>
        <p:spPr>
          <a:xfrm flipH="1">
            <a:off x="8204760" y="209268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 flipH="1">
            <a:off x="8181000" y="2097360"/>
            <a:ext cx="2376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"/>
          <p:cNvSpPr/>
          <p:nvPr/>
        </p:nvSpPr>
        <p:spPr>
          <a:xfrm flipH="1">
            <a:off x="8171280" y="2102400"/>
            <a:ext cx="972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"/>
          <p:cNvSpPr/>
          <p:nvPr/>
        </p:nvSpPr>
        <p:spPr>
          <a:xfrm flipH="1" flipV="1">
            <a:off x="8152200" y="2097360"/>
            <a:ext cx="190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"/>
          <p:cNvSpPr/>
          <p:nvPr/>
        </p:nvSpPr>
        <p:spPr>
          <a:xfrm flipH="1" flipV="1">
            <a:off x="8142840" y="2092680"/>
            <a:ext cx="93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 flipH="1" flipV="1">
            <a:off x="8138160" y="207828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"/>
          <p:cNvSpPr/>
          <p:nvPr/>
        </p:nvSpPr>
        <p:spPr>
          <a:xfrm flipV="1">
            <a:off x="8138160" y="20736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"/>
          <p:cNvSpPr/>
          <p:nvPr/>
        </p:nvSpPr>
        <p:spPr>
          <a:xfrm flipV="1">
            <a:off x="8138160" y="2054520"/>
            <a:ext cx="4680" cy="190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"/>
          <p:cNvSpPr/>
          <p:nvPr/>
        </p:nvSpPr>
        <p:spPr>
          <a:xfrm flipV="1">
            <a:off x="8142840" y="2040480"/>
            <a:ext cx="9360" cy="14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"/>
          <p:cNvSpPr/>
          <p:nvPr/>
        </p:nvSpPr>
        <p:spPr>
          <a:xfrm flipV="1">
            <a:off x="8152200" y="2030760"/>
            <a:ext cx="1440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"/>
          <p:cNvSpPr/>
          <p:nvPr/>
        </p:nvSpPr>
        <p:spPr>
          <a:xfrm flipV="1">
            <a:off x="8166600" y="202608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"/>
          <p:cNvSpPr/>
          <p:nvPr/>
        </p:nvSpPr>
        <p:spPr>
          <a:xfrm flipV="1">
            <a:off x="8166600" y="202140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"/>
          <p:cNvSpPr/>
          <p:nvPr/>
        </p:nvSpPr>
        <p:spPr>
          <a:xfrm>
            <a:off x="8176320" y="20214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"/>
          <p:cNvSpPr/>
          <p:nvPr/>
        </p:nvSpPr>
        <p:spPr>
          <a:xfrm flipH="1">
            <a:off x="8166600" y="202608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"/>
          <p:cNvSpPr/>
          <p:nvPr/>
        </p:nvSpPr>
        <p:spPr>
          <a:xfrm flipH="1">
            <a:off x="8133120" y="2030760"/>
            <a:ext cx="33480" cy="237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"/>
          <p:cNvSpPr/>
          <p:nvPr/>
        </p:nvSpPr>
        <p:spPr>
          <a:xfrm flipH="1">
            <a:off x="8114400" y="2054520"/>
            <a:ext cx="1872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"/>
          <p:cNvSpPr/>
          <p:nvPr/>
        </p:nvSpPr>
        <p:spPr>
          <a:xfrm flipH="1">
            <a:off x="8104680" y="20642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"/>
          <p:cNvSpPr/>
          <p:nvPr/>
        </p:nvSpPr>
        <p:spPr>
          <a:xfrm flipH="1">
            <a:off x="8090280" y="2068920"/>
            <a:ext cx="1440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"/>
          <p:cNvSpPr/>
          <p:nvPr/>
        </p:nvSpPr>
        <p:spPr>
          <a:xfrm flipH="1">
            <a:off x="8066520" y="206892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"/>
          <p:cNvSpPr/>
          <p:nvPr/>
        </p:nvSpPr>
        <p:spPr>
          <a:xfrm flipH="1">
            <a:off x="8371800" y="2097360"/>
            <a:ext cx="468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"/>
          <p:cNvSpPr/>
          <p:nvPr/>
        </p:nvSpPr>
        <p:spPr>
          <a:xfrm flipH="1">
            <a:off x="8366760" y="2097360"/>
            <a:ext cx="504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"/>
          <p:cNvSpPr/>
          <p:nvPr/>
        </p:nvSpPr>
        <p:spPr>
          <a:xfrm flipH="1">
            <a:off x="8362080" y="210240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"/>
          <p:cNvSpPr/>
          <p:nvPr/>
        </p:nvSpPr>
        <p:spPr>
          <a:xfrm flipH="1">
            <a:off x="8347680" y="2107080"/>
            <a:ext cx="1440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"/>
          <p:cNvSpPr/>
          <p:nvPr/>
        </p:nvSpPr>
        <p:spPr>
          <a:xfrm flipH="1">
            <a:off x="8333640" y="2121480"/>
            <a:ext cx="1404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"/>
          <p:cNvSpPr/>
          <p:nvPr/>
        </p:nvSpPr>
        <p:spPr>
          <a:xfrm flipH="1">
            <a:off x="8323920" y="21308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"/>
          <p:cNvSpPr/>
          <p:nvPr/>
        </p:nvSpPr>
        <p:spPr>
          <a:xfrm flipH="1">
            <a:off x="831924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"/>
          <p:cNvSpPr/>
          <p:nvPr/>
        </p:nvSpPr>
        <p:spPr>
          <a:xfrm flipH="1" flipV="1">
            <a:off x="831456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"/>
          <p:cNvSpPr/>
          <p:nvPr/>
        </p:nvSpPr>
        <p:spPr>
          <a:xfrm flipH="1">
            <a:off x="8309520" y="2135520"/>
            <a:ext cx="504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"/>
          <p:cNvSpPr/>
          <p:nvPr/>
        </p:nvSpPr>
        <p:spPr>
          <a:xfrm flipH="1" flipV="1">
            <a:off x="8304840" y="213084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"/>
          <p:cNvSpPr/>
          <p:nvPr/>
        </p:nvSpPr>
        <p:spPr>
          <a:xfrm flipH="1" flipV="1">
            <a:off x="8300160" y="211644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"/>
          <p:cNvSpPr/>
          <p:nvPr/>
        </p:nvSpPr>
        <p:spPr>
          <a:xfrm flipV="1">
            <a:off x="8300160" y="211176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"/>
          <p:cNvSpPr/>
          <p:nvPr/>
        </p:nvSpPr>
        <p:spPr>
          <a:xfrm flipV="1">
            <a:off x="8300160" y="2097360"/>
            <a:ext cx="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 flipH="1" flipV="1">
            <a:off x="8295480" y="2088000"/>
            <a:ext cx="46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"/>
          <p:cNvSpPr/>
          <p:nvPr/>
        </p:nvSpPr>
        <p:spPr>
          <a:xfrm flipH="1" flipV="1">
            <a:off x="8290800" y="2078280"/>
            <a:ext cx="468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"/>
          <p:cNvSpPr/>
          <p:nvPr/>
        </p:nvSpPr>
        <p:spPr>
          <a:xfrm flipH="1" flipV="1">
            <a:off x="8285760" y="2073600"/>
            <a:ext cx="504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"/>
          <p:cNvSpPr/>
          <p:nvPr/>
        </p:nvSpPr>
        <p:spPr>
          <a:xfrm flipH="1">
            <a:off x="8276400" y="2073600"/>
            <a:ext cx="936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"/>
          <p:cNvSpPr/>
          <p:nvPr/>
        </p:nvSpPr>
        <p:spPr>
          <a:xfrm flipH="1">
            <a:off x="8262000" y="2073600"/>
            <a:ext cx="1440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"/>
          <p:cNvSpPr/>
          <p:nvPr/>
        </p:nvSpPr>
        <p:spPr>
          <a:xfrm flipH="1">
            <a:off x="8247600" y="2078280"/>
            <a:ext cx="1440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"/>
          <p:cNvSpPr/>
          <p:nvPr/>
        </p:nvSpPr>
        <p:spPr>
          <a:xfrm flipH="1">
            <a:off x="8228520" y="2083320"/>
            <a:ext cx="190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"/>
          <p:cNvSpPr/>
          <p:nvPr/>
        </p:nvSpPr>
        <p:spPr>
          <a:xfrm flipH="1">
            <a:off x="8204760" y="209268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"/>
          <p:cNvSpPr/>
          <p:nvPr/>
        </p:nvSpPr>
        <p:spPr>
          <a:xfrm flipH="1">
            <a:off x="8181000" y="2097360"/>
            <a:ext cx="2376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"/>
          <p:cNvSpPr/>
          <p:nvPr/>
        </p:nvSpPr>
        <p:spPr>
          <a:xfrm flipH="1">
            <a:off x="8171280" y="2102400"/>
            <a:ext cx="972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"/>
          <p:cNvSpPr/>
          <p:nvPr/>
        </p:nvSpPr>
        <p:spPr>
          <a:xfrm flipH="1" flipV="1">
            <a:off x="8152200" y="2097360"/>
            <a:ext cx="190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"/>
          <p:cNvSpPr/>
          <p:nvPr/>
        </p:nvSpPr>
        <p:spPr>
          <a:xfrm flipH="1" flipV="1">
            <a:off x="8142840" y="2092680"/>
            <a:ext cx="93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"/>
          <p:cNvSpPr/>
          <p:nvPr/>
        </p:nvSpPr>
        <p:spPr>
          <a:xfrm flipH="1" flipV="1">
            <a:off x="8138160" y="207828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"/>
          <p:cNvSpPr/>
          <p:nvPr/>
        </p:nvSpPr>
        <p:spPr>
          <a:xfrm flipV="1">
            <a:off x="8138160" y="20736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"/>
          <p:cNvSpPr/>
          <p:nvPr/>
        </p:nvSpPr>
        <p:spPr>
          <a:xfrm flipV="1">
            <a:off x="8138160" y="2054520"/>
            <a:ext cx="4680" cy="190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"/>
          <p:cNvSpPr/>
          <p:nvPr/>
        </p:nvSpPr>
        <p:spPr>
          <a:xfrm flipV="1">
            <a:off x="8142840" y="2040480"/>
            <a:ext cx="9360" cy="14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"/>
          <p:cNvSpPr/>
          <p:nvPr/>
        </p:nvSpPr>
        <p:spPr>
          <a:xfrm flipV="1">
            <a:off x="8152200" y="2030760"/>
            <a:ext cx="1440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"/>
          <p:cNvSpPr/>
          <p:nvPr/>
        </p:nvSpPr>
        <p:spPr>
          <a:xfrm flipV="1">
            <a:off x="8166600" y="202608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"/>
          <p:cNvSpPr/>
          <p:nvPr/>
        </p:nvSpPr>
        <p:spPr>
          <a:xfrm flipV="1">
            <a:off x="8166600" y="202140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/>
          <p:nvPr/>
        </p:nvSpPr>
        <p:spPr>
          <a:xfrm>
            <a:off x="8176320" y="20214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"/>
          <p:cNvSpPr/>
          <p:nvPr/>
        </p:nvSpPr>
        <p:spPr>
          <a:xfrm flipH="1">
            <a:off x="8166600" y="202608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"/>
          <p:cNvSpPr/>
          <p:nvPr/>
        </p:nvSpPr>
        <p:spPr>
          <a:xfrm flipH="1">
            <a:off x="8133120" y="2030760"/>
            <a:ext cx="33480" cy="237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"/>
          <p:cNvSpPr/>
          <p:nvPr/>
        </p:nvSpPr>
        <p:spPr>
          <a:xfrm flipH="1">
            <a:off x="8114400" y="2054520"/>
            <a:ext cx="1872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"/>
          <p:cNvSpPr/>
          <p:nvPr/>
        </p:nvSpPr>
        <p:spPr>
          <a:xfrm flipH="1">
            <a:off x="8104680" y="20642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"/>
          <p:cNvSpPr/>
          <p:nvPr/>
        </p:nvSpPr>
        <p:spPr>
          <a:xfrm flipH="1">
            <a:off x="8090280" y="2068920"/>
            <a:ext cx="1440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"/>
          <p:cNvSpPr/>
          <p:nvPr/>
        </p:nvSpPr>
        <p:spPr>
          <a:xfrm flipH="1">
            <a:off x="8066520" y="206892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"/>
          <p:cNvSpPr/>
          <p:nvPr/>
        </p:nvSpPr>
        <p:spPr>
          <a:xfrm>
            <a:off x="8686440" y="6339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"/>
          <p:cNvSpPr/>
          <p:nvPr/>
        </p:nvSpPr>
        <p:spPr>
          <a:xfrm flipH="1">
            <a:off x="8681400" y="63864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"/>
          <p:cNvSpPr/>
          <p:nvPr/>
        </p:nvSpPr>
        <p:spPr>
          <a:xfrm>
            <a:off x="8681400" y="64368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"/>
          <p:cNvSpPr/>
          <p:nvPr/>
        </p:nvSpPr>
        <p:spPr>
          <a:xfrm>
            <a:off x="8681400" y="648360"/>
            <a:ext cx="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"/>
          <p:cNvSpPr/>
          <p:nvPr/>
        </p:nvSpPr>
        <p:spPr>
          <a:xfrm flipH="1">
            <a:off x="8672040" y="657720"/>
            <a:ext cx="936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"/>
          <p:cNvSpPr/>
          <p:nvPr/>
        </p:nvSpPr>
        <p:spPr>
          <a:xfrm>
            <a:off x="8672040" y="686520"/>
            <a:ext cx="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"/>
          <p:cNvSpPr/>
          <p:nvPr/>
        </p:nvSpPr>
        <p:spPr>
          <a:xfrm flipH="1">
            <a:off x="8667360" y="70092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"/>
          <p:cNvSpPr/>
          <p:nvPr/>
        </p:nvSpPr>
        <p:spPr>
          <a:xfrm flipH="1">
            <a:off x="8662320" y="71028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"/>
          <p:cNvSpPr/>
          <p:nvPr/>
        </p:nvSpPr>
        <p:spPr>
          <a:xfrm flipH="1">
            <a:off x="8657640" y="71028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"/>
          <p:cNvSpPr/>
          <p:nvPr/>
        </p:nvSpPr>
        <p:spPr>
          <a:xfrm flipH="1" flipV="1">
            <a:off x="8648280" y="70560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"/>
          <p:cNvSpPr/>
          <p:nvPr/>
        </p:nvSpPr>
        <p:spPr>
          <a:xfrm flipH="1" flipV="1">
            <a:off x="8643240" y="691200"/>
            <a:ext cx="50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"/>
          <p:cNvSpPr/>
          <p:nvPr/>
        </p:nvSpPr>
        <p:spPr>
          <a:xfrm flipH="1" flipV="1">
            <a:off x="8633880" y="667440"/>
            <a:ext cx="936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"/>
          <p:cNvSpPr/>
          <p:nvPr/>
        </p:nvSpPr>
        <p:spPr>
          <a:xfrm flipH="1" flipV="1">
            <a:off x="8629200" y="64368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"/>
          <p:cNvSpPr/>
          <p:nvPr/>
        </p:nvSpPr>
        <p:spPr>
          <a:xfrm flipH="1" flipV="1">
            <a:off x="8624520" y="63396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"/>
          <p:cNvSpPr/>
          <p:nvPr/>
        </p:nvSpPr>
        <p:spPr>
          <a:xfrm flipH="1" flipV="1">
            <a:off x="8619480" y="610200"/>
            <a:ext cx="504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"/>
          <p:cNvSpPr/>
          <p:nvPr/>
        </p:nvSpPr>
        <p:spPr>
          <a:xfrm flipH="1" flipV="1">
            <a:off x="8614800" y="595800"/>
            <a:ext cx="46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"/>
          <p:cNvSpPr/>
          <p:nvPr/>
        </p:nvSpPr>
        <p:spPr>
          <a:xfrm flipV="1">
            <a:off x="8614800" y="591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"/>
          <p:cNvSpPr/>
          <p:nvPr/>
        </p:nvSpPr>
        <p:spPr>
          <a:xfrm flipH="1">
            <a:off x="8610120" y="5911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"/>
          <p:cNvSpPr/>
          <p:nvPr/>
        </p:nvSpPr>
        <p:spPr>
          <a:xfrm>
            <a:off x="8610120" y="595800"/>
            <a:ext cx="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"/>
          <p:cNvSpPr/>
          <p:nvPr/>
        </p:nvSpPr>
        <p:spPr>
          <a:xfrm flipH="1">
            <a:off x="8605440" y="605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"/>
          <p:cNvSpPr/>
          <p:nvPr/>
        </p:nvSpPr>
        <p:spPr>
          <a:xfrm>
            <a:off x="8605440" y="629280"/>
            <a:ext cx="0" cy="284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"/>
          <p:cNvSpPr/>
          <p:nvPr/>
        </p:nvSpPr>
        <p:spPr>
          <a:xfrm flipH="1">
            <a:off x="8595720" y="657720"/>
            <a:ext cx="9720" cy="288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"/>
          <p:cNvSpPr/>
          <p:nvPr/>
        </p:nvSpPr>
        <p:spPr>
          <a:xfrm flipH="1">
            <a:off x="8591040" y="686520"/>
            <a:ext cx="468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"/>
          <p:cNvSpPr/>
          <p:nvPr/>
        </p:nvSpPr>
        <p:spPr>
          <a:xfrm flipH="1">
            <a:off x="8586360" y="7102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"/>
          <p:cNvSpPr/>
          <p:nvPr/>
        </p:nvSpPr>
        <p:spPr>
          <a:xfrm flipH="1">
            <a:off x="8576640" y="71496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"/>
          <p:cNvSpPr/>
          <p:nvPr/>
        </p:nvSpPr>
        <p:spPr>
          <a:xfrm flipH="1" flipV="1">
            <a:off x="8548200" y="710280"/>
            <a:ext cx="2844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"/>
          <p:cNvSpPr/>
          <p:nvPr/>
        </p:nvSpPr>
        <p:spPr>
          <a:xfrm flipH="1" flipV="1">
            <a:off x="8538480" y="7009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"/>
          <p:cNvSpPr/>
          <p:nvPr/>
        </p:nvSpPr>
        <p:spPr>
          <a:xfrm flipH="1" flipV="1">
            <a:off x="8533800" y="6912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"/>
          <p:cNvSpPr/>
          <p:nvPr/>
        </p:nvSpPr>
        <p:spPr>
          <a:xfrm flipH="1">
            <a:off x="8371800" y="2097360"/>
            <a:ext cx="468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"/>
          <p:cNvSpPr/>
          <p:nvPr/>
        </p:nvSpPr>
        <p:spPr>
          <a:xfrm flipH="1">
            <a:off x="8366760" y="2097360"/>
            <a:ext cx="504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"/>
          <p:cNvSpPr/>
          <p:nvPr/>
        </p:nvSpPr>
        <p:spPr>
          <a:xfrm flipH="1">
            <a:off x="8362080" y="210240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"/>
          <p:cNvSpPr/>
          <p:nvPr/>
        </p:nvSpPr>
        <p:spPr>
          <a:xfrm flipH="1">
            <a:off x="8347680" y="2107080"/>
            <a:ext cx="1440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"/>
          <p:cNvSpPr/>
          <p:nvPr/>
        </p:nvSpPr>
        <p:spPr>
          <a:xfrm flipH="1">
            <a:off x="8333640" y="2121480"/>
            <a:ext cx="1404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"/>
          <p:cNvSpPr/>
          <p:nvPr/>
        </p:nvSpPr>
        <p:spPr>
          <a:xfrm flipH="1">
            <a:off x="8323920" y="21308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"/>
          <p:cNvSpPr/>
          <p:nvPr/>
        </p:nvSpPr>
        <p:spPr>
          <a:xfrm flipH="1">
            <a:off x="831924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"/>
          <p:cNvSpPr/>
          <p:nvPr/>
        </p:nvSpPr>
        <p:spPr>
          <a:xfrm flipH="1" flipV="1">
            <a:off x="8314560" y="2135520"/>
            <a:ext cx="46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"/>
          <p:cNvSpPr/>
          <p:nvPr/>
        </p:nvSpPr>
        <p:spPr>
          <a:xfrm flipH="1">
            <a:off x="8309520" y="2135520"/>
            <a:ext cx="504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"/>
          <p:cNvSpPr/>
          <p:nvPr/>
        </p:nvSpPr>
        <p:spPr>
          <a:xfrm flipH="1" flipV="1">
            <a:off x="8304840" y="2130840"/>
            <a:ext cx="468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"/>
          <p:cNvSpPr/>
          <p:nvPr/>
        </p:nvSpPr>
        <p:spPr>
          <a:xfrm flipH="1" flipV="1">
            <a:off x="8300160" y="211644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"/>
          <p:cNvSpPr/>
          <p:nvPr/>
        </p:nvSpPr>
        <p:spPr>
          <a:xfrm flipV="1">
            <a:off x="8300160" y="211176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"/>
          <p:cNvSpPr/>
          <p:nvPr/>
        </p:nvSpPr>
        <p:spPr>
          <a:xfrm flipV="1">
            <a:off x="8300160" y="2097360"/>
            <a:ext cx="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"/>
          <p:cNvSpPr/>
          <p:nvPr/>
        </p:nvSpPr>
        <p:spPr>
          <a:xfrm flipH="1" flipV="1">
            <a:off x="8295480" y="2088000"/>
            <a:ext cx="46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"/>
          <p:cNvSpPr/>
          <p:nvPr/>
        </p:nvSpPr>
        <p:spPr>
          <a:xfrm flipH="1" flipV="1">
            <a:off x="8290800" y="2078280"/>
            <a:ext cx="468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"/>
          <p:cNvSpPr/>
          <p:nvPr/>
        </p:nvSpPr>
        <p:spPr>
          <a:xfrm flipH="1" flipV="1">
            <a:off x="8285760" y="2073600"/>
            <a:ext cx="504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"/>
          <p:cNvSpPr/>
          <p:nvPr/>
        </p:nvSpPr>
        <p:spPr>
          <a:xfrm flipH="1">
            <a:off x="8276400" y="2073600"/>
            <a:ext cx="936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"/>
          <p:cNvSpPr/>
          <p:nvPr/>
        </p:nvSpPr>
        <p:spPr>
          <a:xfrm flipH="1">
            <a:off x="8262000" y="2073600"/>
            <a:ext cx="1440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"/>
          <p:cNvSpPr/>
          <p:nvPr/>
        </p:nvSpPr>
        <p:spPr>
          <a:xfrm flipH="1">
            <a:off x="8247600" y="2078280"/>
            <a:ext cx="1440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"/>
          <p:cNvSpPr/>
          <p:nvPr/>
        </p:nvSpPr>
        <p:spPr>
          <a:xfrm flipH="1">
            <a:off x="8228520" y="2083320"/>
            <a:ext cx="19080" cy="93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"/>
          <p:cNvSpPr/>
          <p:nvPr/>
        </p:nvSpPr>
        <p:spPr>
          <a:xfrm flipH="1">
            <a:off x="8204760" y="209268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"/>
          <p:cNvSpPr/>
          <p:nvPr/>
        </p:nvSpPr>
        <p:spPr>
          <a:xfrm flipH="1">
            <a:off x="8181000" y="2097360"/>
            <a:ext cx="2376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"/>
          <p:cNvSpPr/>
          <p:nvPr/>
        </p:nvSpPr>
        <p:spPr>
          <a:xfrm flipH="1">
            <a:off x="8171280" y="2102400"/>
            <a:ext cx="972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"/>
          <p:cNvSpPr/>
          <p:nvPr/>
        </p:nvSpPr>
        <p:spPr>
          <a:xfrm flipH="1" flipV="1">
            <a:off x="8152200" y="2097360"/>
            <a:ext cx="19080" cy="5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"/>
          <p:cNvSpPr/>
          <p:nvPr/>
        </p:nvSpPr>
        <p:spPr>
          <a:xfrm flipH="1" flipV="1">
            <a:off x="8142840" y="2092680"/>
            <a:ext cx="93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"/>
          <p:cNvSpPr/>
          <p:nvPr/>
        </p:nvSpPr>
        <p:spPr>
          <a:xfrm flipH="1" flipV="1">
            <a:off x="8138160" y="2078280"/>
            <a:ext cx="4680" cy="1440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"/>
          <p:cNvSpPr/>
          <p:nvPr/>
        </p:nvSpPr>
        <p:spPr>
          <a:xfrm flipV="1">
            <a:off x="8138160" y="20736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"/>
          <p:cNvSpPr/>
          <p:nvPr/>
        </p:nvSpPr>
        <p:spPr>
          <a:xfrm flipV="1">
            <a:off x="8138160" y="2054520"/>
            <a:ext cx="4680" cy="190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"/>
          <p:cNvSpPr/>
          <p:nvPr/>
        </p:nvSpPr>
        <p:spPr>
          <a:xfrm flipV="1">
            <a:off x="8142840" y="2040480"/>
            <a:ext cx="9360" cy="1404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"/>
          <p:cNvSpPr/>
          <p:nvPr/>
        </p:nvSpPr>
        <p:spPr>
          <a:xfrm flipV="1">
            <a:off x="8152200" y="2030760"/>
            <a:ext cx="1440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"/>
          <p:cNvSpPr/>
          <p:nvPr/>
        </p:nvSpPr>
        <p:spPr>
          <a:xfrm flipV="1">
            <a:off x="8166600" y="202608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"/>
          <p:cNvSpPr/>
          <p:nvPr/>
        </p:nvSpPr>
        <p:spPr>
          <a:xfrm flipV="1">
            <a:off x="8166600" y="202140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"/>
          <p:cNvSpPr/>
          <p:nvPr/>
        </p:nvSpPr>
        <p:spPr>
          <a:xfrm>
            <a:off x="8176320" y="2021400"/>
            <a:ext cx="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"/>
          <p:cNvSpPr/>
          <p:nvPr/>
        </p:nvSpPr>
        <p:spPr>
          <a:xfrm flipH="1">
            <a:off x="8166600" y="202608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"/>
          <p:cNvSpPr/>
          <p:nvPr/>
        </p:nvSpPr>
        <p:spPr>
          <a:xfrm flipH="1">
            <a:off x="8133120" y="2030760"/>
            <a:ext cx="33480" cy="2376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"/>
          <p:cNvSpPr/>
          <p:nvPr/>
        </p:nvSpPr>
        <p:spPr>
          <a:xfrm flipH="1">
            <a:off x="8114400" y="2054520"/>
            <a:ext cx="18720" cy="972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"/>
          <p:cNvSpPr/>
          <p:nvPr/>
        </p:nvSpPr>
        <p:spPr>
          <a:xfrm flipH="1">
            <a:off x="8104680" y="2064240"/>
            <a:ext cx="972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"/>
          <p:cNvSpPr/>
          <p:nvPr/>
        </p:nvSpPr>
        <p:spPr>
          <a:xfrm flipH="1">
            <a:off x="8090280" y="2068920"/>
            <a:ext cx="14400" cy="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"/>
          <p:cNvSpPr/>
          <p:nvPr/>
        </p:nvSpPr>
        <p:spPr>
          <a:xfrm flipH="1">
            <a:off x="8066520" y="2068920"/>
            <a:ext cx="23760" cy="4680"/>
          </a:xfrm>
          <a:prstGeom prst="line">
            <a:avLst/>
          </a:prstGeom>
          <a:ln w="36000">
            <a:solidFill>
              <a:srgbClr val="fc90f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3" name="PlaceHolder 1"/>
          <p:cNvSpPr>
            <a:spLocks noGrp="1"/>
          </p:cNvSpPr>
          <p:nvPr>
            <p:ph type="sldNum" idx="1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2C6710F-3548-42A6-9C54-FCD8E25D4DB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54" name="Google Shape;275;p47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Множественная линейная регрессия дает нам плоскость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055" name="Google Shape;276;p47" descr=""/>
          <p:cNvPicPr/>
          <p:nvPr/>
        </p:nvPicPr>
        <p:blipFill>
          <a:blip r:embed="rId1"/>
          <a:stretch/>
        </p:blipFill>
        <p:spPr>
          <a:xfrm>
            <a:off x="1720800" y="1422360"/>
            <a:ext cx="5585400" cy="2828880"/>
          </a:xfrm>
          <a:prstGeom prst="rect">
            <a:avLst/>
          </a:prstGeom>
          <a:ln w="0">
            <a:noFill/>
          </a:ln>
        </p:spPr>
      </p:pic>
      <p:sp>
        <p:nvSpPr>
          <p:cNvPr id="11056" name="Google Shape;277;p47"/>
          <p:cNvSpPr/>
          <p:nvPr/>
        </p:nvSpPr>
        <p:spPr>
          <a:xfrm>
            <a:off x="1837440" y="2398680"/>
            <a:ext cx="330120" cy="41472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7" name="Google Shape;278;p47"/>
          <p:cNvSpPr/>
          <p:nvPr/>
        </p:nvSpPr>
        <p:spPr>
          <a:xfrm>
            <a:off x="2581920" y="4127400"/>
            <a:ext cx="330120" cy="41472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8" name="PlaceHolder 1"/>
          <p:cNvSpPr>
            <a:spLocks noGrp="1"/>
          </p:cNvSpPr>
          <p:nvPr>
            <p:ph type="sldNum" idx="1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87FA017-66DD-4AF1-9A17-C681F8A6766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59" name="Google Shape;284;p48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Производные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060" name="Google Shape;285;p48" descr=""/>
          <p:cNvPicPr/>
          <p:nvPr/>
        </p:nvPicPr>
        <p:blipFill>
          <a:blip r:embed="rId1"/>
          <a:stretch/>
        </p:blipFill>
        <p:spPr>
          <a:xfrm>
            <a:off x="5899680" y="1583280"/>
            <a:ext cx="2985480" cy="283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1" name="PlaceHolder 1"/>
          <p:cNvSpPr>
            <a:spLocks noGrp="1"/>
          </p:cNvSpPr>
          <p:nvPr>
            <p:ph type="sldNum" idx="1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4D59833-B196-4396-8E5D-6334B1624C4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62" name="Google Shape;291;p49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Производные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3" name="PlaceHolder 1"/>
          <p:cNvSpPr>
            <a:spLocks noGrp="1"/>
          </p:cNvSpPr>
          <p:nvPr>
            <p:ph type="sldNum" idx="1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2D41BA7-2839-4767-A904-A186CB2E77C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64" name="Google Shape;297;p50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Производные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5" name="PlaceHolder 1"/>
          <p:cNvSpPr>
            <a:spLocks noGrp="1"/>
          </p:cNvSpPr>
          <p:nvPr>
            <p:ph type="sldNum" idx="1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7057FBC-AEDC-457E-95E5-C1E6894E9C7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66" name="Google Shape;303;p51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Производные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7" name="PlaceHolder 1"/>
          <p:cNvSpPr>
            <a:spLocks noGrp="1"/>
          </p:cNvSpPr>
          <p:nvPr>
            <p:ph type="sldNum" idx="1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6947A1D-1D34-4AAC-8EEF-70BCF3B3E0C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68" name="Google Shape;309;p52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оценивать коэффициенты модели?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9" name="PlaceHolder 1"/>
          <p:cNvSpPr>
            <a:spLocks noGrp="1"/>
          </p:cNvSpPr>
          <p:nvPr>
            <p:ph type="sldNum" idx="1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2F93B1D-D6E3-40CF-B7D7-F581EDBDD43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70" name="Google Shape;315;p53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оценивать коэффициенты модели?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1" name="PlaceHolder 1"/>
          <p:cNvSpPr>
            <a:spLocks noGrp="1"/>
          </p:cNvSpPr>
          <p:nvPr>
            <p:ph type="sldNum" idx="2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74DCB99-9E3F-454D-A97F-A0966D2BA0B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72" name="Google Shape;321;p54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Градиентный спуск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073" name="Google Shape;322;p54" descr=""/>
          <p:cNvPicPr/>
          <p:nvPr/>
        </p:nvPicPr>
        <p:blipFill>
          <a:blip r:embed="rId1"/>
          <a:stretch/>
        </p:blipFill>
        <p:spPr>
          <a:xfrm>
            <a:off x="805680" y="1674720"/>
            <a:ext cx="3459600" cy="2638080"/>
          </a:xfrm>
          <a:prstGeom prst="rect">
            <a:avLst/>
          </a:prstGeom>
          <a:ln w="0">
            <a:noFill/>
          </a:ln>
        </p:spPr>
      </p:pic>
      <p:pic>
        <p:nvPicPr>
          <p:cNvPr id="11074" name="Google Shape;323;p54" descr=""/>
          <p:cNvPicPr/>
          <p:nvPr/>
        </p:nvPicPr>
        <p:blipFill>
          <a:blip r:embed="rId2"/>
          <a:stretch/>
        </p:blipFill>
        <p:spPr>
          <a:xfrm>
            <a:off x="4881960" y="1674720"/>
            <a:ext cx="3459600" cy="263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5" name="PlaceHolder 1"/>
          <p:cNvSpPr>
            <a:spLocks noGrp="1"/>
          </p:cNvSpPr>
          <p:nvPr>
            <p:ph type="sldNum" idx="2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76933D1-B917-4DCE-94F9-C4243E66F9C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76" name="Google Shape;329;p55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Формулы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077" name="Google Shape;330;p55"/>
          <p:cNvSpPr/>
          <p:nvPr/>
        </p:nvSpPr>
        <p:spPr>
          <a:xfrm>
            <a:off x="6112080" y="1122480"/>
            <a:ext cx="26676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78" name="Google Shape;331;p55" descr="y = w_0 + w_1 x + \epsilon"/>
          <p:cNvPicPr/>
          <p:nvPr/>
        </p:nvPicPr>
        <p:blipFill>
          <a:blip r:embed="rId1"/>
          <a:stretch/>
        </p:blipFill>
        <p:spPr>
          <a:xfrm>
            <a:off x="805680" y="1609560"/>
            <a:ext cx="2109960" cy="260640"/>
          </a:xfrm>
          <a:prstGeom prst="rect">
            <a:avLst/>
          </a:prstGeom>
          <a:ln w="9360">
            <a:solidFill>
              <a:srgbClr val="ffffff"/>
            </a:solidFill>
            <a:round/>
          </a:ln>
        </p:spPr>
      </p:pic>
      <p:pic>
        <p:nvPicPr>
          <p:cNvPr id="11079" name="Google Shape;332;p55" descr="y = Xw"/>
          <p:cNvPicPr/>
          <p:nvPr/>
        </p:nvPicPr>
        <p:blipFill>
          <a:blip r:embed="rId2"/>
          <a:stretch/>
        </p:blipFill>
        <p:spPr>
          <a:xfrm>
            <a:off x="805680" y="2047680"/>
            <a:ext cx="1285560" cy="399960"/>
          </a:xfrm>
          <a:prstGeom prst="rect">
            <a:avLst/>
          </a:prstGeom>
          <a:ln w="28440">
            <a:solidFill>
              <a:srgbClr val="ffffff"/>
            </a:solidFill>
            <a:round/>
          </a:ln>
        </p:spPr>
      </p:pic>
      <p:pic>
        <p:nvPicPr>
          <p:cNvPr id="11080" name="Google Shape;333;p55" descr="Loss = (y - Xw)^T(y - Xw)"/>
          <p:cNvPicPr/>
          <p:nvPr/>
        </p:nvPicPr>
        <p:blipFill>
          <a:blip r:embed="rId3"/>
          <a:stretch/>
        </p:blipFill>
        <p:spPr>
          <a:xfrm>
            <a:off x="751680" y="3577320"/>
            <a:ext cx="3704400" cy="393120"/>
          </a:xfrm>
          <a:prstGeom prst="rect">
            <a:avLst/>
          </a:prstGeom>
          <a:ln w="28440">
            <a:solidFill>
              <a:srgbClr val="ffffff"/>
            </a:solidFill>
            <a:round/>
          </a:ln>
        </p:spPr>
      </p:pic>
      <p:pic>
        <p:nvPicPr>
          <p:cNvPr id="11081" name="Google Shape;334;p55" descr="\frac{dLoss}{dw} = \nabla Loss = 2X^T(Xw - y)"/>
          <p:cNvPicPr/>
          <p:nvPr/>
        </p:nvPicPr>
        <p:blipFill>
          <a:blip r:embed="rId4"/>
          <a:stretch/>
        </p:blipFill>
        <p:spPr>
          <a:xfrm>
            <a:off x="4658400" y="1609560"/>
            <a:ext cx="3982320" cy="437760"/>
          </a:xfrm>
          <a:prstGeom prst="rect">
            <a:avLst/>
          </a:prstGeom>
          <a:ln w="0">
            <a:noFill/>
          </a:ln>
        </p:spPr>
      </p:pic>
      <p:pic>
        <p:nvPicPr>
          <p:cNvPr id="11082" name="Google Shape;335;p55" descr="w = (X^TX)^{-1}X^Ty"/>
          <p:cNvPicPr/>
          <p:nvPr/>
        </p:nvPicPr>
        <p:blipFill>
          <a:blip r:embed="rId5"/>
          <a:stretch/>
        </p:blipFill>
        <p:spPr>
          <a:xfrm>
            <a:off x="5764680" y="3555000"/>
            <a:ext cx="2737800" cy="437760"/>
          </a:xfrm>
          <a:prstGeom prst="rect">
            <a:avLst/>
          </a:prstGeom>
          <a:ln w="28440">
            <a:solidFill>
              <a:srgbClr val="ea9999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3" name="PlaceHolder 1"/>
          <p:cNvSpPr>
            <a:spLocks noGrp="1"/>
          </p:cNvSpPr>
          <p:nvPr>
            <p:ph type="sldNum" idx="2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5EA9926-0311-41E6-9745-D759A4FCF4B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84" name="Google Shape;341;p56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Градиентный спуск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085" name="Google Shape;342;p56" descr="Loss = (y - Xw)^T(y - Xw)"/>
          <p:cNvPicPr/>
          <p:nvPr/>
        </p:nvPicPr>
        <p:blipFill>
          <a:blip r:embed="rId1"/>
          <a:stretch/>
        </p:blipFill>
        <p:spPr>
          <a:xfrm>
            <a:off x="729360" y="1532160"/>
            <a:ext cx="3704400" cy="393120"/>
          </a:xfrm>
          <a:prstGeom prst="rect">
            <a:avLst/>
          </a:prstGeom>
          <a:ln w="28440">
            <a:solidFill>
              <a:srgbClr val="ffffff"/>
            </a:solidFill>
            <a:round/>
          </a:ln>
        </p:spPr>
      </p:pic>
      <p:pic>
        <p:nvPicPr>
          <p:cNvPr id="11086" name="Google Shape;343;p56" descr="\frac{dLoss}{dw} = \nabla Loss = 2X^T(Xw - y)"/>
          <p:cNvPicPr/>
          <p:nvPr/>
        </p:nvPicPr>
        <p:blipFill>
          <a:blip r:embed="rId2"/>
          <a:stretch/>
        </p:blipFill>
        <p:spPr>
          <a:xfrm>
            <a:off x="4658400" y="1509840"/>
            <a:ext cx="3982320" cy="437760"/>
          </a:xfrm>
          <a:prstGeom prst="rect">
            <a:avLst/>
          </a:prstGeom>
          <a:ln w="0">
            <a:noFill/>
          </a:ln>
        </p:spPr>
      </p:pic>
      <p:sp>
        <p:nvSpPr>
          <p:cNvPr id="11087" name="Google Shape;344;p56"/>
          <p:cNvSpPr/>
          <p:nvPr/>
        </p:nvSpPr>
        <p:spPr>
          <a:xfrm>
            <a:off x="761040" y="2345040"/>
            <a:ext cx="2729160" cy="1155960"/>
          </a:xfrm>
          <a:prstGeom prst="rect">
            <a:avLst/>
          </a:prstGeom>
          <a:noFill/>
          <a:ln w="38160">
            <a:solidFill>
              <a:srgbClr val="cfe2f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w = np.random.randn(m + 1)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Пока grad(Loss) != 0: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w -= ղ * grad(Loss)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Общие сведения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 type="sldNum" idx="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E26B6C5-3F31-42FA-922B-33B7568AFDD0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8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Отдых -&gt; логистическая регрессия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89" name="PlaceHolder 2"/>
          <p:cNvSpPr>
            <a:spLocks noGrp="1"/>
          </p:cNvSpPr>
          <p:nvPr>
            <p:ph type="sldNum" idx="2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A63BAA4-87E8-4B72-AD93-94E66540704C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0" name="PlaceHolder 1"/>
          <p:cNvSpPr>
            <a:spLocks noGrp="1"/>
          </p:cNvSpPr>
          <p:nvPr>
            <p:ph/>
          </p:nvPr>
        </p:nvSpPr>
        <p:spPr>
          <a:xfrm>
            <a:off x="727560" y="14184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В зависимости от предикторов события могут происходить чаще или реже – логика, совпадающая с логикой связи количественной переменной отклика с набором предикторов.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Например, по мере роста температуры воздуха летом чаще будут встречаться люди в шортах: событие “встретился человек в шортах” положительно связано с температурой воздуха.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Событие “проведение исследования” явно связана с предиктором “объем полученного финансирования”, однако эта связь может быть совсем непростой.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1" name="PlaceHolder 2"/>
          <p:cNvSpPr>
            <a:spLocks noGrp="1"/>
          </p:cNvSpPr>
          <p:nvPr>
            <p:ph type="sldNum" idx="2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31A931A-8669-4556-8168-84B8E5B5EF4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92" name="Google Shape;357;p58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Связь событий и признаков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3" name="PlaceHolder 1"/>
          <p:cNvSpPr>
            <a:spLocks noGrp="1"/>
          </p:cNvSpPr>
          <p:nvPr>
            <p:ph type="sldNum" idx="2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C708D5A-6A87-42FA-848F-80190117B8B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94" name="Google Shape;363;p59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 что если хотим классификацию?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095" name="Google Shape;364;p59"/>
          <p:cNvSpPr/>
          <p:nvPr/>
        </p:nvSpPr>
        <p:spPr>
          <a:xfrm>
            <a:off x="729360" y="1395000"/>
            <a:ext cx="315180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Допустим бинарная классификация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096" name="Google Shape;365;p59" descr=""/>
          <p:cNvPicPr/>
          <p:nvPr/>
        </p:nvPicPr>
        <p:blipFill>
          <a:blip r:embed="rId1"/>
          <a:stretch/>
        </p:blipFill>
        <p:spPr>
          <a:xfrm>
            <a:off x="5388840" y="1701720"/>
            <a:ext cx="3428640" cy="2764440"/>
          </a:xfrm>
          <a:prstGeom prst="rect">
            <a:avLst/>
          </a:prstGeom>
          <a:ln w="0">
            <a:noFill/>
          </a:ln>
        </p:spPr>
      </p:pic>
      <p:sp>
        <p:nvSpPr>
          <p:cNvPr id="11097" name="Google Shape;366;p59"/>
          <p:cNvSpPr/>
          <p:nvPr/>
        </p:nvSpPr>
        <p:spPr>
          <a:xfrm>
            <a:off x="658800" y="4627080"/>
            <a:ext cx="15127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геометрия 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8" name="PlaceHolder 1"/>
          <p:cNvSpPr>
            <a:spLocks noGrp="1"/>
          </p:cNvSpPr>
          <p:nvPr>
            <p:ph type="title"/>
          </p:nvPr>
        </p:nvSpPr>
        <p:spPr>
          <a:xfrm>
            <a:off x="727560" y="537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Отношение шансов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9" name="PlaceHolder 2"/>
          <p:cNvSpPr>
            <a:spLocks noGrp="1"/>
          </p:cNvSpPr>
          <p:nvPr>
            <p:ph/>
          </p:nvPr>
        </p:nvSpPr>
        <p:spPr>
          <a:xfrm>
            <a:off x="727560" y="125352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Шансы (odds) часто представляют в виде отношения шансов (odds ratio)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Если отношение шансов &gt; 1, то вероятность наступления события выше, чем вероятность того, что оно не произойдет.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Если отношение шансов &lt; 1, то наоборот.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Если можно оценить вероятность положительного события, то отношение шансов выглядит так: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Отношение шансов варьируется от 0 до +∞.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0" name="PlaceHolder 3"/>
          <p:cNvSpPr>
            <a:spLocks noGrp="1"/>
          </p:cNvSpPr>
          <p:nvPr>
            <p:ph type="sldNum" idx="2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ABC3737-300F-45C0-B6A5-D5EC252065F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1101" name="Google Shape;374;p60" descr=""/>
          <p:cNvPicPr/>
          <p:nvPr/>
        </p:nvPicPr>
        <p:blipFill>
          <a:blip r:embed="rId1"/>
          <a:srcRect l="8642" t="0" r="0" b="0"/>
          <a:stretch/>
        </p:blipFill>
        <p:spPr>
          <a:xfrm>
            <a:off x="776160" y="3590640"/>
            <a:ext cx="1792080" cy="43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2" name="PlaceHolder 1"/>
          <p:cNvSpPr>
            <a:spLocks noGrp="1"/>
          </p:cNvSpPr>
          <p:nvPr>
            <p:ph type="title"/>
          </p:nvPr>
        </p:nvSpPr>
        <p:spPr>
          <a:xfrm>
            <a:off x="727560" y="537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Попробуем сами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3" name="PlaceHolder 2"/>
          <p:cNvSpPr>
            <a:spLocks noGrp="1"/>
          </p:cNvSpPr>
          <p:nvPr>
            <p:ph type="sldNum" idx="2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F1C2624-749A-4806-BF9E-0509A6C9850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4" name="PlaceHolder 1"/>
          <p:cNvSpPr>
            <a:spLocks noGrp="1"/>
          </p:cNvSpPr>
          <p:nvPr>
            <p:ph/>
          </p:nvPr>
        </p:nvSpPr>
        <p:spPr>
          <a:xfrm>
            <a:off x="664200" y="144108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Отношение шансов можно преобразовать в логиты(logit):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05" name="PlaceHolder 2"/>
          <p:cNvSpPr>
            <a:spLocks noGrp="1"/>
          </p:cNvSpPr>
          <p:nvPr>
            <p:ph type="sldNum" idx="2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2E44065-CADB-47D6-987B-AFA1979FB6E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1106" name="Google Shape;387;p62" descr=""/>
          <p:cNvPicPr/>
          <p:nvPr/>
        </p:nvPicPr>
        <p:blipFill>
          <a:blip r:embed="rId1"/>
          <a:srcRect l="0" t="30204" r="0" b="19232"/>
          <a:stretch/>
        </p:blipFill>
        <p:spPr>
          <a:xfrm>
            <a:off x="3070080" y="1982520"/>
            <a:ext cx="2876040" cy="596520"/>
          </a:xfrm>
          <a:prstGeom prst="rect">
            <a:avLst/>
          </a:prstGeom>
          <a:ln w="0">
            <a:noFill/>
          </a:ln>
        </p:spPr>
      </p:pic>
      <p:sp>
        <p:nvSpPr>
          <p:cNvPr id="11107" name="Google Shape;388;p62"/>
          <p:cNvSpPr/>
          <p:nvPr/>
        </p:nvSpPr>
        <p:spPr>
          <a:xfrm>
            <a:off x="619920" y="2971800"/>
            <a:ext cx="7776720" cy="29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Значения логитов – это трансформированные оценки вероятности события.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Логиты варьируют от −∞ до +∞.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Логиты симметричны относительно 0, т.е. 𝑙𝑛(1).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Для построения моделей в качестве зависимой переменной удобнее брать логиты.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108" name="PlaceHolder 3"/>
          <p:cNvSpPr>
            <a:spLocks noGrp="1"/>
          </p:cNvSpPr>
          <p:nvPr>
            <p:ph type="title"/>
          </p:nvPr>
        </p:nvSpPr>
        <p:spPr>
          <a:xfrm>
            <a:off x="727560" y="537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Логиты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9" name="PlaceHolder 1"/>
          <p:cNvSpPr>
            <a:spLocks noGrp="1"/>
          </p:cNvSpPr>
          <p:nvPr>
            <p:ph type="title"/>
          </p:nvPr>
        </p:nvSpPr>
        <p:spPr>
          <a:xfrm>
            <a:off x="727560" y="537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Считаем вероятность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0" name="PlaceHolder 2"/>
          <p:cNvSpPr>
            <a:spLocks noGrp="1"/>
          </p:cNvSpPr>
          <p:nvPr>
            <p:ph type="sldNum" idx="2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F027687-451C-4F42-987A-D95159062F3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1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Дискретные значения </a:t>
            </a:r>
            <a:r>
              <a:rPr b="0" i="1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vs</a:t>
            </a: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 вероятности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2" name="PlaceHolder 2"/>
          <p:cNvSpPr>
            <a:spLocks noGrp="1"/>
          </p:cNvSpPr>
          <p:nvPr>
            <p:ph type="sldNum" idx="3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3D7AC13-81E1-438F-AA50-291B1177554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1113" name="Google Shape;402;p64" descr=""/>
          <p:cNvPicPr/>
          <p:nvPr/>
        </p:nvPicPr>
        <p:blipFill>
          <a:blip r:embed="rId1"/>
          <a:stretch/>
        </p:blipFill>
        <p:spPr>
          <a:xfrm>
            <a:off x="539640" y="1512000"/>
            <a:ext cx="8132400" cy="307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4" name="PlaceHolder 1"/>
          <p:cNvSpPr>
            <a:spLocks noGrp="1"/>
          </p:cNvSpPr>
          <p:nvPr>
            <p:ph type="title"/>
          </p:nvPr>
        </p:nvSpPr>
        <p:spPr>
          <a:xfrm>
            <a:off x="727560" y="537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такое учить? BCE Loss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15" name="PlaceHolder 2"/>
          <p:cNvSpPr>
            <a:spLocks noGrp="1"/>
          </p:cNvSpPr>
          <p:nvPr>
            <p:ph type="sldNum" idx="3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4DF2521-2F77-4F87-AA01-224DF5BA374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6" name="PlaceHolder 1"/>
          <p:cNvSpPr>
            <a:spLocks noGrp="1"/>
          </p:cNvSpPr>
          <p:nvPr>
            <p:ph type="sldNum" idx="3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08D1B58-307D-4D92-ABEF-69099A433F4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117" name="PlaceHolder 2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Качество классификации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sldNum" idx="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F3849A0-68DA-411C-BF9F-E7F7A0E9B9A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4" name="Google Shape;213;p40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План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05" name="Google Shape;214;p40"/>
          <p:cNvSpPr/>
          <p:nvPr/>
        </p:nvSpPr>
        <p:spPr>
          <a:xfrm>
            <a:off x="640800" y="1483560"/>
            <a:ext cx="437688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Линейная модель регрессии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Как линейные модели обучаются?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Линейная модель классификации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06" name=""/>
          <p:cNvSpPr/>
          <p:nvPr/>
        </p:nvSpPr>
        <p:spPr>
          <a:xfrm>
            <a:off x="3942720" y="168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"/>
          <p:cNvSpPr/>
          <p:nvPr/>
        </p:nvSpPr>
        <p:spPr>
          <a:xfrm flipV="1">
            <a:off x="3947400" y="1677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"/>
          <p:cNvSpPr/>
          <p:nvPr/>
        </p:nvSpPr>
        <p:spPr>
          <a:xfrm>
            <a:off x="3947400" y="167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"/>
          <p:cNvSpPr/>
          <p:nvPr/>
        </p:nvSpPr>
        <p:spPr>
          <a:xfrm flipH="1">
            <a:off x="3947400" y="1677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"/>
          <p:cNvSpPr/>
          <p:nvPr/>
        </p:nvSpPr>
        <p:spPr>
          <a:xfrm>
            <a:off x="3947400" y="1682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"/>
          <p:cNvSpPr/>
          <p:nvPr/>
        </p:nvSpPr>
        <p:spPr>
          <a:xfrm>
            <a:off x="3947400" y="1687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"/>
          <p:cNvSpPr/>
          <p:nvPr/>
        </p:nvSpPr>
        <p:spPr>
          <a:xfrm flipH="1">
            <a:off x="3942720" y="16923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"/>
          <p:cNvSpPr/>
          <p:nvPr/>
        </p:nvSpPr>
        <p:spPr>
          <a:xfrm>
            <a:off x="3942720" y="17114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"/>
          <p:cNvSpPr/>
          <p:nvPr/>
        </p:nvSpPr>
        <p:spPr>
          <a:xfrm flipH="1">
            <a:off x="3938040" y="1720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"/>
          <p:cNvSpPr/>
          <p:nvPr/>
        </p:nvSpPr>
        <p:spPr>
          <a:xfrm>
            <a:off x="3938040" y="17305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"/>
          <p:cNvSpPr/>
          <p:nvPr/>
        </p:nvSpPr>
        <p:spPr>
          <a:xfrm>
            <a:off x="3938040" y="17496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"/>
          <p:cNvSpPr/>
          <p:nvPr/>
        </p:nvSpPr>
        <p:spPr>
          <a:xfrm>
            <a:off x="3938040" y="1763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"/>
          <p:cNvSpPr/>
          <p:nvPr/>
        </p:nvSpPr>
        <p:spPr>
          <a:xfrm>
            <a:off x="3942720" y="1773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"/>
          <p:cNvSpPr/>
          <p:nvPr/>
        </p:nvSpPr>
        <p:spPr>
          <a:xfrm>
            <a:off x="3947400" y="17780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"/>
          <p:cNvSpPr/>
          <p:nvPr/>
        </p:nvSpPr>
        <p:spPr>
          <a:xfrm>
            <a:off x="3957120" y="1782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"/>
          <p:cNvSpPr/>
          <p:nvPr/>
        </p:nvSpPr>
        <p:spPr>
          <a:xfrm flipV="1">
            <a:off x="3961800" y="17780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"/>
          <p:cNvSpPr/>
          <p:nvPr/>
        </p:nvSpPr>
        <p:spPr>
          <a:xfrm flipV="1">
            <a:off x="3976200" y="176364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"/>
          <p:cNvSpPr/>
          <p:nvPr/>
        </p:nvSpPr>
        <p:spPr>
          <a:xfrm flipV="1">
            <a:off x="3999960" y="1749600"/>
            <a:ext cx="284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"/>
          <p:cNvSpPr/>
          <p:nvPr/>
        </p:nvSpPr>
        <p:spPr>
          <a:xfrm flipV="1">
            <a:off x="4028400" y="17398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"/>
          <p:cNvSpPr/>
          <p:nvPr/>
        </p:nvSpPr>
        <p:spPr>
          <a:xfrm flipV="1">
            <a:off x="4042800" y="1711440"/>
            <a:ext cx="284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"/>
          <p:cNvSpPr/>
          <p:nvPr/>
        </p:nvSpPr>
        <p:spPr>
          <a:xfrm flipV="1">
            <a:off x="4071240" y="17017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"/>
          <p:cNvSpPr/>
          <p:nvPr/>
        </p:nvSpPr>
        <p:spPr>
          <a:xfrm flipV="1">
            <a:off x="4085640" y="168264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"/>
          <p:cNvSpPr/>
          <p:nvPr/>
        </p:nvSpPr>
        <p:spPr>
          <a:xfrm flipV="1">
            <a:off x="4109400" y="166860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"/>
          <p:cNvSpPr/>
          <p:nvPr/>
        </p:nvSpPr>
        <p:spPr>
          <a:xfrm flipV="1">
            <a:off x="4123800" y="166356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"/>
          <p:cNvSpPr/>
          <p:nvPr/>
        </p:nvSpPr>
        <p:spPr>
          <a:xfrm flipV="1">
            <a:off x="4252680" y="2007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"/>
          <p:cNvSpPr/>
          <p:nvPr/>
        </p:nvSpPr>
        <p:spPr>
          <a:xfrm flipV="1">
            <a:off x="4252680" y="2002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"/>
          <p:cNvSpPr/>
          <p:nvPr/>
        </p:nvSpPr>
        <p:spPr>
          <a:xfrm>
            <a:off x="4252680" y="2002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"/>
          <p:cNvSpPr/>
          <p:nvPr/>
        </p:nvSpPr>
        <p:spPr>
          <a:xfrm flipV="1">
            <a:off x="4257360" y="1997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"/>
          <p:cNvSpPr/>
          <p:nvPr/>
        </p:nvSpPr>
        <p:spPr>
          <a:xfrm>
            <a:off x="4257360" y="1997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"/>
          <p:cNvSpPr/>
          <p:nvPr/>
        </p:nvSpPr>
        <p:spPr>
          <a:xfrm>
            <a:off x="4257360" y="2002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"/>
          <p:cNvSpPr/>
          <p:nvPr/>
        </p:nvSpPr>
        <p:spPr>
          <a:xfrm>
            <a:off x="4257360" y="2007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"/>
          <p:cNvSpPr/>
          <p:nvPr/>
        </p:nvSpPr>
        <p:spPr>
          <a:xfrm>
            <a:off x="4257360" y="2011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"/>
          <p:cNvSpPr/>
          <p:nvPr/>
        </p:nvSpPr>
        <p:spPr>
          <a:xfrm>
            <a:off x="4257360" y="2016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"/>
          <p:cNvSpPr/>
          <p:nvPr/>
        </p:nvSpPr>
        <p:spPr>
          <a:xfrm flipH="1">
            <a:off x="4252680" y="2021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"/>
          <p:cNvSpPr/>
          <p:nvPr/>
        </p:nvSpPr>
        <p:spPr>
          <a:xfrm>
            <a:off x="4252680" y="2026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"/>
          <p:cNvSpPr/>
          <p:nvPr/>
        </p:nvSpPr>
        <p:spPr>
          <a:xfrm>
            <a:off x="4252680" y="20354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"/>
          <p:cNvSpPr/>
          <p:nvPr/>
        </p:nvSpPr>
        <p:spPr>
          <a:xfrm>
            <a:off x="4252680" y="2049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"/>
          <p:cNvSpPr/>
          <p:nvPr/>
        </p:nvSpPr>
        <p:spPr>
          <a:xfrm>
            <a:off x="4257360" y="2068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"/>
          <p:cNvSpPr/>
          <p:nvPr/>
        </p:nvSpPr>
        <p:spPr>
          <a:xfrm>
            <a:off x="4257360" y="20736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"/>
          <p:cNvSpPr/>
          <p:nvPr/>
        </p:nvSpPr>
        <p:spPr>
          <a:xfrm>
            <a:off x="4262040" y="20926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"/>
          <p:cNvSpPr/>
          <p:nvPr/>
        </p:nvSpPr>
        <p:spPr>
          <a:xfrm>
            <a:off x="4271760" y="2102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"/>
          <p:cNvSpPr/>
          <p:nvPr/>
        </p:nvSpPr>
        <p:spPr>
          <a:xfrm>
            <a:off x="4276440" y="2107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"/>
          <p:cNvSpPr/>
          <p:nvPr/>
        </p:nvSpPr>
        <p:spPr>
          <a:xfrm flipV="1">
            <a:off x="4295520" y="2107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"/>
          <p:cNvSpPr/>
          <p:nvPr/>
        </p:nvSpPr>
        <p:spPr>
          <a:xfrm flipV="1">
            <a:off x="4314600" y="21024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"/>
          <p:cNvSpPr/>
          <p:nvPr/>
        </p:nvSpPr>
        <p:spPr>
          <a:xfrm flipV="1">
            <a:off x="4329000" y="208800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"/>
          <p:cNvSpPr/>
          <p:nvPr/>
        </p:nvSpPr>
        <p:spPr>
          <a:xfrm flipV="1">
            <a:off x="4352760" y="206892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"/>
          <p:cNvSpPr/>
          <p:nvPr/>
        </p:nvSpPr>
        <p:spPr>
          <a:xfrm flipV="1">
            <a:off x="4376520" y="20545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"/>
          <p:cNvSpPr/>
          <p:nvPr/>
        </p:nvSpPr>
        <p:spPr>
          <a:xfrm flipV="1">
            <a:off x="4390920" y="20451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"/>
          <p:cNvSpPr/>
          <p:nvPr/>
        </p:nvSpPr>
        <p:spPr>
          <a:xfrm flipV="1">
            <a:off x="4400280" y="203076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"/>
          <p:cNvSpPr/>
          <p:nvPr/>
        </p:nvSpPr>
        <p:spPr>
          <a:xfrm flipV="1">
            <a:off x="4419360" y="2026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"/>
          <p:cNvSpPr/>
          <p:nvPr/>
        </p:nvSpPr>
        <p:spPr>
          <a:xfrm>
            <a:off x="4214520" y="2311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"/>
          <p:cNvSpPr/>
          <p:nvPr/>
        </p:nvSpPr>
        <p:spPr>
          <a:xfrm>
            <a:off x="4214520" y="2316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"/>
          <p:cNvSpPr/>
          <p:nvPr/>
        </p:nvSpPr>
        <p:spPr>
          <a:xfrm flipH="1">
            <a:off x="4209840" y="2321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"/>
          <p:cNvSpPr/>
          <p:nvPr/>
        </p:nvSpPr>
        <p:spPr>
          <a:xfrm>
            <a:off x="4209840" y="2326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"/>
          <p:cNvSpPr/>
          <p:nvPr/>
        </p:nvSpPr>
        <p:spPr>
          <a:xfrm flipH="1">
            <a:off x="4204800" y="23310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"/>
          <p:cNvSpPr/>
          <p:nvPr/>
        </p:nvSpPr>
        <p:spPr>
          <a:xfrm>
            <a:off x="4204800" y="2340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"/>
          <p:cNvSpPr/>
          <p:nvPr/>
        </p:nvSpPr>
        <p:spPr>
          <a:xfrm>
            <a:off x="4204800" y="23500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"/>
          <p:cNvSpPr/>
          <p:nvPr/>
        </p:nvSpPr>
        <p:spPr>
          <a:xfrm flipH="1">
            <a:off x="4200120" y="23598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"/>
          <p:cNvSpPr/>
          <p:nvPr/>
        </p:nvSpPr>
        <p:spPr>
          <a:xfrm>
            <a:off x="4200120" y="23691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"/>
          <p:cNvSpPr/>
          <p:nvPr/>
        </p:nvSpPr>
        <p:spPr>
          <a:xfrm>
            <a:off x="4200120" y="239292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"/>
          <p:cNvSpPr/>
          <p:nvPr/>
        </p:nvSpPr>
        <p:spPr>
          <a:xfrm>
            <a:off x="4200120" y="24170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"/>
          <p:cNvSpPr/>
          <p:nvPr/>
        </p:nvSpPr>
        <p:spPr>
          <a:xfrm>
            <a:off x="4200120" y="2445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"/>
          <p:cNvSpPr/>
          <p:nvPr/>
        </p:nvSpPr>
        <p:spPr>
          <a:xfrm>
            <a:off x="4200120" y="24552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"/>
          <p:cNvSpPr/>
          <p:nvPr/>
        </p:nvSpPr>
        <p:spPr>
          <a:xfrm>
            <a:off x="4200120" y="24645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"/>
          <p:cNvSpPr/>
          <p:nvPr/>
        </p:nvSpPr>
        <p:spPr>
          <a:xfrm>
            <a:off x="4209840" y="248364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"/>
          <p:cNvSpPr/>
          <p:nvPr/>
        </p:nvSpPr>
        <p:spPr>
          <a:xfrm>
            <a:off x="4219200" y="249336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"/>
          <p:cNvSpPr/>
          <p:nvPr/>
        </p:nvSpPr>
        <p:spPr>
          <a:xfrm flipV="1">
            <a:off x="4242960" y="248832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"/>
          <p:cNvSpPr/>
          <p:nvPr/>
        </p:nvSpPr>
        <p:spPr>
          <a:xfrm flipV="1">
            <a:off x="4266720" y="247896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"/>
          <p:cNvSpPr/>
          <p:nvPr/>
        </p:nvSpPr>
        <p:spPr>
          <a:xfrm flipV="1">
            <a:off x="4285800" y="24692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"/>
          <p:cNvSpPr/>
          <p:nvPr/>
        </p:nvSpPr>
        <p:spPr>
          <a:xfrm flipV="1">
            <a:off x="4300200" y="2440800"/>
            <a:ext cx="3816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"/>
          <p:cNvSpPr/>
          <p:nvPr/>
        </p:nvSpPr>
        <p:spPr>
          <a:xfrm flipV="1">
            <a:off x="4338360" y="2412000"/>
            <a:ext cx="334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"/>
          <p:cNvSpPr/>
          <p:nvPr/>
        </p:nvSpPr>
        <p:spPr>
          <a:xfrm flipV="1">
            <a:off x="4371840" y="238824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"/>
          <p:cNvSpPr/>
          <p:nvPr/>
        </p:nvSpPr>
        <p:spPr>
          <a:xfrm flipV="1">
            <a:off x="4395600" y="23835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"/>
          <p:cNvSpPr/>
          <p:nvPr/>
        </p:nvSpPr>
        <p:spPr>
          <a:xfrm flipV="1">
            <a:off x="4404960" y="2364480"/>
            <a:ext cx="334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"/>
          <p:cNvSpPr/>
          <p:nvPr/>
        </p:nvSpPr>
        <p:spPr>
          <a:xfrm>
            <a:off x="3942720" y="168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"/>
          <p:cNvSpPr/>
          <p:nvPr/>
        </p:nvSpPr>
        <p:spPr>
          <a:xfrm flipV="1">
            <a:off x="3947400" y="1677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"/>
          <p:cNvSpPr/>
          <p:nvPr/>
        </p:nvSpPr>
        <p:spPr>
          <a:xfrm>
            <a:off x="3947400" y="167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"/>
          <p:cNvSpPr/>
          <p:nvPr/>
        </p:nvSpPr>
        <p:spPr>
          <a:xfrm flipH="1">
            <a:off x="3947400" y="1677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"/>
          <p:cNvSpPr/>
          <p:nvPr/>
        </p:nvSpPr>
        <p:spPr>
          <a:xfrm>
            <a:off x="3947400" y="1682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"/>
          <p:cNvSpPr/>
          <p:nvPr/>
        </p:nvSpPr>
        <p:spPr>
          <a:xfrm>
            <a:off x="3947400" y="1687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"/>
          <p:cNvSpPr/>
          <p:nvPr/>
        </p:nvSpPr>
        <p:spPr>
          <a:xfrm flipH="1">
            <a:off x="3942720" y="16923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"/>
          <p:cNvSpPr/>
          <p:nvPr/>
        </p:nvSpPr>
        <p:spPr>
          <a:xfrm>
            <a:off x="3942720" y="17114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"/>
          <p:cNvSpPr/>
          <p:nvPr/>
        </p:nvSpPr>
        <p:spPr>
          <a:xfrm flipH="1">
            <a:off x="3938040" y="1720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"/>
          <p:cNvSpPr/>
          <p:nvPr/>
        </p:nvSpPr>
        <p:spPr>
          <a:xfrm>
            <a:off x="3938040" y="17305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"/>
          <p:cNvSpPr/>
          <p:nvPr/>
        </p:nvSpPr>
        <p:spPr>
          <a:xfrm>
            <a:off x="3938040" y="17496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"/>
          <p:cNvSpPr/>
          <p:nvPr/>
        </p:nvSpPr>
        <p:spPr>
          <a:xfrm>
            <a:off x="3938040" y="1763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"/>
          <p:cNvSpPr/>
          <p:nvPr/>
        </p:nvSpPr>
        <p:spPr>
          <a:xfrm>
            <a:off x="3942720" y="1773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"/>
          <p:cNvSpPr/>
          <p:nvPr/>
        </p:nvSpPr>
        <p:spPr>
          <a:xfrm>
            <a:off x="3947400" y="17780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"/>
          <p:cNvSpPr/>
          <p:nvPr/>
        </p:nvSpPr>
        <p:spPr>
          <a:xfrm>
            <a:off x="3957120" y="1782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"/>
          <p:cNvSpPr/>
          <p:nvPr/>
        </p:nvSpPr>
        <p:spPr>
          <a:xfrm flipV="1">
            <a:off x="3961800" y="17780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"/>
          <p:cNvSpPr/>
          <p:nvPr/>
        </p:nvSpPr>
        <p:spPr>
          <a:xfrm flipV="1">
            <a:off x="3976200" y="176364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"/>
          <p:cNvSpPr/>
          <p:nvPr/>
        </p:nvSpPr>
        <p:spPr>
          <a:xfrm flipV="1">
            <a:off x="3999960" y="1749600"/>
            <a:ext cx="284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"/>
          <p:cNvSpPr/>
          <p:nvPr/>
        </p:nvSpPr>
        <p:spPr>
          <a:xfrm flipV="1">
            <a:off x="4028400" y="17398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"/>
          <p:cNvSpPr/>
          <p:nvPr/>
        </p:nvSpPr>
        <p:spPr>
          <a:xfrm flipV="1">
            <a:off x="4042800" y="1711440"/>
            <a:ext cx="284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"/>
          <p:cNvSpPr/>
          <p:nvPr/>
        </p:nvSpPr>
        <p:spPr>
          <a:xfrm flipV="1">
            <a:off x="4071240" y="17017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"/>
          <p:cNvSpPr/>
          <p:nvPr/>
        </p:nvSpPr>
        <p:spPr>
          <a:xfrm flipV="1">
            <a:off x="4085640" y="168264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"/>
          <p:cNvSpPr/>
          <p:nvPr/>
        </p:nvSpPr>
        <p:spPr>
          <a:xfrm flipV="1">
            <a:off x="4109400" y="166860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"/>
          <p:cNvSpPr/>
          <p:nvPr/>
        </p:nvSpPr>
        <p:spPr>
          <a:xfrm flipV="1">
            <a:off x="4123800" y="166356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"/>
          <p:cNvSpPr/>
          <p:nvPr/>
        </p:nvSpPr>
        <p:spPr>
          <a:xfrm flipV="1">
            <a:off x="4252680" y="2007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"/>
          <p:cNvSpPr/>
          <p:nvPr/>
        </p:nvSpPr>
        <p:spPr>
          <a:xfrm flipV="1">
            <a:off x="4252680" y="2002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"/>
          <p:cNvSpPr/>
          <p:nvPr/>
        </p:nvSpPr>
        <p:spPr>
          <a:xfrm>
            <a:off x="4252680" y="2002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"/>
          <p:cNvSpPr/>
          <p:nvPr/>
        </p:nvSpPr>
        <p:spPr>
          <a:xfrm flipV="1">
            <a:off x="4257360" y="1997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"/>
          <p:cNvSpPr/>
          <p:nvPr/>
        </p:nvSpPr>
        <p:spPr>
          <a:xfrm>
            <a:off x="4257360" y="1997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"/>
          <p:cNvSpPr/>
          <p:nvPr/>
        </p:nvSpPr>
        <p:spPr>
          <a:xfrm>
            <a:off x="4257360" y="2002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"/>
          <p:cNvSpPr/>
          <p:nvPr/>
        </p:nvSpPr>
        <p:spPr>
          <a:xfrm>
            <a:off x="4257360" y="2007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"/>
          <p:cNvSpPr/>
          <p:nvPr/>
        </p:nvSpPr>
        <p:spPr>
          <a:xfrm>
            <a:off x="4257360" y="2011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"/>
          <p:cNvSpPr/>
          <p:nvPr/>
        </p:nvSpPr>
        <p:spPr>
          <a:xfrm>
            <a:off x="4257360" y="2016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"/>
          <p:cNvSpPr/>
          <p:nvPr/>
        </p:nvSpPr>
        <p:spPr>
          <a:xfrm flipH="1">
            <a:off x="4252680" y="2021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"/>
          <p:cNvSpPr/>
          <p:nvPr/>
        </p:nvSpPr>
        <p:spPr>
          <a:xfrm>
            <a:off x="4252680" y="2026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"/>
          <p:cNvSpPr/>
          <p:nvPr/>
        </p:nvSpPr>
        <p:spPr>
          <a:xfrm>
            <a:off x="4252680" y="20354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"/>
          <p:cNvSpPr/>
          <p:nvPr/>
        </p:nvSpPr>
        <p:spPr>
          <a:xfrm>
            <a:off x="4252680" y="2049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"/>
          <p:cNvSpPr/>
          <p:nvPr/>
        </p:nvSpPr>
        <p:spPr>
          <a:xfrm>
            <a:off x="4257360" y="2068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"/>
          <p:cNvSpPr/>
          <p:nvPr/>
        </p:nvSpPr>
        <p:spPr>
          <a:xfrm>
            <a:off x="4257360" y="20736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"/>
          <p:cNvSpPr/>
          <p:nvPr/>
        </p:nvSpPr>
        <p:spPr>
          <a:xfrm>
            <a:off x="4262040" y="20926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"/>
          <p:cNvSpPr/>
          <p:nvPr/>
        </p:nvSpPr>
        <p:spPr>
          <a:xfrm>
            <a:off x="4271760" y="2102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"/>
          <p:cNvSpPr/>
          <p:nvPr/>
        </p:nvSpPr>
        <p:spPr>
          <a:xfrm>
            <a:off x="4276440" y="2107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"/>
          <p:cNvSpPr/>
          <p:nvPr/>
        </p:nvSpPr>
        <p:spPr>
          <a:xfrm flipV="1">
            <a:off x="4295520" y="2107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"/>
          <p:cNvSpPr/>
          <p:nvPr/>
        </p:nvSpPr>
        <p:spPr>
          <a:xfrm flipV="1">
            <a:off x="4314600" y="21024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"/>
          <p:cNvSpPr/>
          <p:nvPr/>
        </p:nvSpPr>
        <p:spPr>
          <a:xfrm flipV="1">
            <a:off x="4329000" y="208800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"/>
          <p:cNvSpPr/>
          <p:nvPr/>
        </p:nvSpPr>
        <p:spPr>
          <a:xfrm flipV="1">
            <a:off x="4352760" y="206892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"/>
          <p:cNvSpPr/>
          <p:nvPr/>
        </p:nvSpPr>
        <p:spPr>
          <a:xfrm flipV="1">
            <a:off x="4376520" y="20545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"/>
          <p:cNvSpPr/>
          <p:nvPr/>
        </p:nvSpPr>
        <p:spPr>
          <a:xfrm flipV="1">
            <a:off x="4390920" y="20451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"/>
          <p:cNvSpPr/>
          <p:nvPr/>
        </p:nvSpPr>
        <p:spPr>
          <a:xfrm flipV="1">
            <a:off x="4400280" y="203076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"/>
          <p:cNvSpPr/>
          <p:nvPr/>
        </p:nvSpPr>
        <p:spPr>
          <a:xfrm flipV="1">
            <a:off x="4419360" y="2026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"/>
          <p:cNvSpPr/>
          <p:nvPr/>
        </p:nvSpPr>
        <p:spPr>
          <a:xfrm>
            <a:off x="4214520" y="2311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"/>
          <p:cNvSpPr/>
          <p:nvPr/>
        </p:nvSpPr>
        <p:spPr>
          <a:xfrm>
            <a:off x="4214520" y="2316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"/>
          <p:cNvSpPr/>
          <p:nvPr/>
        </p:nvSpPr>
        <p:spPr>
          <a:xfrm flipH="1">
            <a:off x="4209840" y="2321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"/>
          <p:cNvSpPr/>
          <p:nvPr/>
        </p:nvSpPr>
        <p:spPr>
          <a:xfrm>
            <a:off x="4209840" y="2326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"/>
          <p:cNvSpPr/>
          <p:nvPr/>
        </p:nvSpPr>
        <p:spPr>
          <a:xfrm flipH="1">
            <a:off x="4204800" y="23310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"/>
          <p:cNvSpPr/>
          <p:nvPr/>
        </p:nvSpPr>
        <p:spPr>
          <a:xfrm>
            <a:off x="4204800" y="2340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"/>
          <p:cNvSpPr/>
          <p:nvPr/>
        </p:nvSpPr>
        <p:spPr>
          <a:xfrm>
            <a:off x="4204800" y="23500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"/>
          <p:cNvSpPr/>
          <p:nvPr/>
        </p:nvSpPr>
        <p:spPr>
          <a:xfrm flipH="1">
            <a:off x="4200120" y="23598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"/>
          <p:cNvSpPr/>
          <p:nvPr/>
        </p:nvSpPr>
        <p:spPr>
          <a:xfrm>
            <a:off x="4200120" y="23691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"/>
          <p:cNvSpPr/>
          <p:nvPr/>
        </p:nvSpPr>
        <p:spPr>
          <a:xfrm>
            <a:off x="4200120" y="239292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"/>
          <p:cNvSpPr/>
          <p:nvPr/>
        </p:nvSpPr>
        <p:spPr>
          <a:xfrm>
            <a:off x="4200120" y="24170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"/>
          <p:cNvSpPr/>
          <p:nvPr/>
        </p:nvSpPr>
        <p:spPr>
          <a:xfrm>
            <a:off x="4200120" y="2445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"/>
          <p:cNvSpPr/>
          <p:nvPr/>
        </p:nvSpPr>
        <p:spPr>
          <a:xfrm>
            <a:off x="4200120" y="24552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"/>
          <p:cNvSpPr/>
          <p:nvPr/>
        </p:nvSpPr>
        <p:spPr>
          <a:xfrm>
            <a:off x="4200120" y="24645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"/>
          <p:cNvSpPr/>
          <p:nvPr/>
        </p:nvSpPr>
        <p:spPr>
          <a:xfrm>
            <a:off x="4209840" y="248364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"/>
          <p:cNvSpPr/>
          <p:nvPr/>
        </p:nvSpPr>
        <p:spPr>
          <a:xfrm>
            <a:off x="4219200" y="249336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"/>
          <p:cNvSpPr/>
          <p:nvPr/>
        </p:nvSpPr>
        <p:spPr>
          <a:xfrm flipV="1">
            <a:off x="4242960" y="248832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"/>
          <p:cNvSpPr/>
          <p:nvPr/>
        </p:nvSpPr>
        <p:spPr>
          <a:xfrm flipV="1">
            <a:off x="4266720" y="247896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"/>
          <p:cNvSpPr/>
          <p:nvPr/>
        </p:nvSpPr>
        <p:spPr>
          <a:xfrm flipV="1">
            <a:off x="4285800" y="24692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"/>
          <p:cNvSpPr/>
          <p:nvPr/>
        </p:nvSpPr>
        <p:spPr>
          <a:xfrm flipV="1">
            <a:off x="4300200" y="2440800"/>
            <a:ext cx="3816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"/>
          <p:cNvSpPr/>
          <p:nvPr/>
        </p:nvSpPr>
        <p:spPr>
          <a:xfrm flipV="1">
            <a:off x="4338360" y="2412000"/>
            <a:ext cx="334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"/>
          <p:cNvSpPr/>
          <p:nvPr/>
        </p:nvSpPr>
        <p:spPr>
          <a:xfrm flipV="1">
            <a:off x="4371840" y="238824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"/>
          <p:cNvSpPr/>
          <p:nvPr/>
        </p:nvSpPr>
        <p:spPr>
          <a:xfrm flipV="1">
            <a:off x="4395600" y="23835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"/>
          <p:cNvSpPr/>
          <p:nvPr/>
        </p:nvSpPr>
        <p:spPr>
          <a:xfrm flipV="1">
            <a:off x="4404960" y="2364480"/>
            <a:ext cx="334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8" name="Google Shape;419;p67" descr=""/>
          <p:cNvPicPr/>
          <p:nvPr/>
        </p:nvPicPr>
        <p:blipFill>
          <a:blip r:embed="rId1"/>
          <a:srcRect l="2982" t="4543" r="5841" b="0"/>
          <a:stretch/>
        </p:blipFill>
        <p:spPr>
          <a:xfrm>
            <a:off x="5095440" y="1367280"/>
            <a:ext cx="4048200" cy="3178800"/>
          </a:xfrm>
          <a:prstGeom prst="rect">
            <a:avLst/>
          </a:prstGeom>
          <a:ln w="0">
            <a:noFill/>
          </a:ln>
        </p:spPr>
      </p:pic>
      <p:sp>
        <p:nvSpPr>
          <p:cNvPr id="11119" name="Google Shape;420;p67"/>
          <p:cNvSpPr/>
          <p:nvPr/>
        </p:nvSpPr>
        <p:spPr>
          <a:xfrm>
            <a:off x="6563880" y="4619160"/>
            <a:ext cx="2388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рисуем свою ROC кривую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120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Качество классификации. ROC кривая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1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Построение ROC кривой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2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Деревья решений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23" name="PlaceHolder 2"/>
          <p:cNvSpPr>
            <a:spLocks noGrp="1"/>
          </p:cNvSpPr>
          <p:nvPr>
            <p:ph type="sldNum" idx="3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FE7BDDF-C38E-41F3-AD2C-48EE2C0A232D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4" name="Google Shape;441;p71" descr=""/>
          <p:cNvPicPr/>
          <p:nvPr/>
        </p:nvPicPr>
        <p:blipFill>
          <a:blip r:embed="rId1"/>
          <a:stretch/>
        </p:blipFill>
        <p:spPr>
          <a:xfrm>
            <a:off x="101160" y="1329120"/>
            <a:ext cx="9143640" cy="234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5" name="" descr=""/>
          <p:cNvPicPr/>
          <p:nvPr/>
        </p:nvPicPr>
        <p:blipFill>
          <a:blip r:embed="rId1"/>
          <a:stretch/>
        </p:blipFill>
        <p:spPr>
          <a:xfrm>
            <a:off x="17640" y="836640"/>
            <a:ext cx="9143640" cy="34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Недостатки: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2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Переобучение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Не подходит для данных с большой размерностью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Беззащитны перед шумными данными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8" name="PlaceHolder 1"/>
          <p:cNvSpPr>
            <a:spLocks noGrp="1"/>
          </p:cNvSpPr>
          <p:nvPr>
            <p:ph type="title"/>
          </p:nvPr>
        </p:nvSpPr>
        <p:spPr>
          <a:xfrm>
            <a:off x="727560" y="495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 </a:t>
            </a: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Алгоритм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29" name="PlaceHolder 2"/>
          <p:cNvSpPr>
            <a:spLocks noGrp="1"/>
          </p:cNvSpPr>
          <p:nvPr>
            <p:ph/>
          </p:nvPr>
        </p:nvSpPr>
        <p:spPr>
          <a:xfrm>
            <a:off x="727560" y="1310760"/>
            <a:ext cx="7688520" cy="3462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s0 = вычисляем энтропию исходного множества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Если s0 == 0 значит: </a:t>
            </a: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Все объекты исходного набора, принадлежат к одному классу 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Сохраняем этот класс в качестве листа дерева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Если s0 != 0 значит: </a:t>
            </a: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Перебираем все элементы исходного множества: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Для каждого элемента перебираем все его атрибуты: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На основе каждого атрибута генерируем предикат, который разбивает исходное  множество на два подмножества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Рассчитываем среднее значение энтропии  Вычисляем ∆S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Нас интересует предикат, с наибольшим значением ∆S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Найденный предикат является частью дерева принятия решений, сохраняем его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Разбиваем исходное множество на подмножества, согласно предикату 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Повторяем данную процедуру рекурсивно для каждого подмножества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140" spc="-1" strike="noStrike">
                <a:solidFill>
                  <a:srgbClr val="1a1a1a"/>
                </a:solidFill>
                <a:latin typeface="Raleway"/>
                <a:ea typeface="Raleway"/>
              </a:rPr>
              <a:t>Как будем останавливаться и формировать листья?</a:t>
            </a:r>
            <a:endParaRPr b="0" lang="en-US" sz="21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Стрижка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Использование остановок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140" spc="-1" strike="noStrike">
                <a:solidFill>
                  <a:srgbClr val="1a1a1a"/>
                </a:solidFill>
                <a:latin typeface="Raleway"/>
                <a:ea typeface="Raleway"/>
              </a:rPr>
              <a:t>Остановки</a:t>
            </a:r>
            <a:endParaRPr b="0" lang="en-US" sz="21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  </a:t>
            </a: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Impurity = 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В лист попадает число объектов меньше заданного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Ограничение на количество листьев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Максимальная глубина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Вероятность классификации объекта больше заданной величины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Как подготовить данные?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Imputation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OneHotEncoder, OrdinalEncoder, custom и т.д.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sldNum" idx="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303C50D-7470-49CA-8578-7CB3F6C5504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55" name="Google Shape;220;p41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Что это такое?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56" name="Google Shape;221;p41" descr=""/>
          <p:cNvPicPr/>
          <p:nvPr/>
        </p:nvPicPr>
        <p:blipFill>
          <a:blip r:embed="rId1"/>
          <a:stretch/>
        </p:blipFill>
        <p:spPr>
          <a:xfrm>
            <a:off x="4986720" y="1637640"/>
            <a:ext cx="3430800" cy="2659680"/>
          </a:xfrm>
          <a:prstGeom prst="rect">
            <a:avLst/>
          </a:prstGeom>
          <a:ln w="0">
            <a:noFill/>
          </a:ln>
        </p:spPr>
      </p:pic>
      <p:sp>
        <p:nvSpPr>
          <p:cNvPr id="857" name="Google Shape;222;p41"/>
          <p:cNvSpPr/>
          <p:nvPr/>
        </p:nvSpPr>
        <p:spPr>
          <a:xfrm>
            <a:off x="729360" y="1476000"/>
            <a:ext cx="36669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x </a:t>
            </a:r>
            <a:r>
              <a:rPr b="0" lang="zh-CN" sz="1400" spc="-1" strike="noStrike">
                <a:solidFill>
                  <a:srgbClr val="000000"/>
                </a:solidFill>
                <a:latin typeface="Lato"/>
                <a:ea typeface="Lato"/>
              </a:rPr>
              <a:t>ー 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баллы за экзамен по английскому 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y </a:t>
            </a:r>
            <a:r>
              <a:rPr b="0" lang="zh-CN" sz="1400" spc="-1" strike="noStrike">
                <a:solidFill>
                  <a:srgbClr val="000000"/>
                </a:solidFill>
                <a:latin typeface="Lato"/>
                <a:ea typeface="Lato"/>
              </a:rPr>
              <a:t>ー 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баллы за экзамен по английскому 2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858" name="Google Shape;223;p41"/>
          <p:cNvGraphicFramePr/>
          <p:nvPr/>
        </p:nvGraphicFramePr>
        <p:xfrm>
          <a:off x="1479240" y="2427840"/>
          <a:ext cx="1817640" cy="2132640"/>
        </p:xfrm>
        <a:graphic>
          <a:graphicData uri="http://schemas.openxmlformats.org/drawingml/2006/table">
            <a:tbl>
              <a:tblPr/>
              <a:tblGrid>
                <a:gridCol w="909000"/>
                <a:gridCol w="909000"/>
              </a:tblGrid>
              <a:tr h="5482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x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7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59" name=""/>
          <p:cNvSpPr/>
          <p:nvPr/>
        </p:nvSpPr>
        <p:spPr>
          <a:xfrm>
            <a:off x="2998800" y="2588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"/>
          <p:cNvSpPr/>
          <p:nvPr/>
        </p:nvSpPr>
        <p:spPr>
          <a:xfrm>
            <a:off x="2998800" y="2593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"/>
          <p:cNvSpPr/>
          <p:nvPr/>
        </p:nvSpPr>
        <p:spPr>
          <a:xfrm flipH="1">
            <a:off x="2994120" y="2598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"/>
          <p:cNvSpPr/>
          <p:nvPr/>
        </p:nvSpPr>
        <p:spPr>
          <a:xfrm>
            <a:off x="2994120" y="2598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"/>
          <p:cNvSpPr/>
          <p:nvPr/>
        </p:nvSpPr>
        <p:spPr>
          <a:xfrm>
            <a:off x="2994120" y="2602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"/>
          <p:cNvSpPr/>
          <p:nvPr/>
        </p:nvSpPr>
        <p:spPr>
          <a:xfrm flipH="1">
            <a:off x="2989080" y="26074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"/>
          <p:cNvSpPr/>
          <p:nvPr/>
        </p:nvSpPr>
        <p:spPr>
          <a:xfrm>
            <a:off x="2989080" y="261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"/>
          <p:cNvSpPr/>
          <p:nvPr/>
        </p:nvSpPr>
        <p:spPr>
          <a:xfrm flipH="1">
            <a:off x="2984400" y="2617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"/>
          <p:cNvSpPr/>
          <p:nvPr/>
        </p:nvSpPr>
        <p:spPr>
          <a:xfrm flipH="1">
            <a:off x="2979720" y="2621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"/>
          <p:cNvSpPr/>
          <p:nvPr/>
        </p:nvSpPr>
        <p:spPr>
          <a:xfrm flipH="1">
            <a:off x="2970000" y="26218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"/>
          <p:cNvSpPr/>
          <p:nvPr/>
        </p:nvSpPr>
        <p:spPr>
          <a:xfrm>
            <a:off x="2970000" y="2631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"/>
          <p:cNvSpPr/>
          <p:nvPr/>
        </p:nvSpPr>
        <p:spPr>
          <a:xfrm flipH="1">
            <a:off x="2965320" y="2636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"/>
          <p:cNvSpPr/>
          <p:nvPr/>
        </p:nvSpPr>
        <p:spPr>
          <a:xfrm flipH="1">
            <a:off x="2955960" y="26409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"/>
          <p:cNvSpPr/>
          <p:nvPr/>
        </p:nvSpPr>
        <p:spPr>
          <a:xfrm flipH="1">
            <a:off x="2950920" y="26503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"/>
          <p:cNvSpPr/>
          <p:nvPr/>
        </p:nvSpPr>
        <p:spPr>
          <a:xfrm flipH="1">
            <a:off x="2946240" y="2660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"/>
          <p:cNvSpPr/>
          <p:nvPr/>
        </p:nvSpPr>
        <p:spPr>
          <a:xfrm flipH="1">
            <a:off x="2941560" y="26647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"/>
          <p:cNvSpPr/>
          <p:nvPr/>
        </p:nvSpPr>
        <p:spPr>
          <a:xfrm flipH="1">
            <a:off x="2931840" y="26744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"/>
          <p:cNvSpPr/>
          <p:nvPr/>
        </p:nvSpPr>
        <p:spPr>
          <a:xfrm>
            <a:off x="2931840" y="2679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"/>
          <p:cNvSpPr/>
          <p:nvPr/>
        </p:nvSpPr>
        <p:spPr>
          <a:xfrm flipH="1">
            <a:off x="2922480" y="26838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"/>
          <p:cNvSpPr/>
          <p:nvPr/>
        </p:nvSpPr>
        <p:spPr>
          <a:xfrm flipH="1">
            <a:off x="2912760" y="26884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"/>
          <p:cNvSpPr/>
          <p:nvPr/>
        </p:nvSpPr>
        <p:spPr>
          <a:xfrm flipH="1">
            <a:off x="2908080" y="2693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"/>
          <p:cNvSpPr/>
          <p:nvPr/>
        </p:nvSpPr>
        <p:spPr>
          <a:xfrm flipH="1">
            <a:off x="2898720" y="26935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"/>
          <p:cNvSpPr/>
          <p:nvPr/>
        </p:nvSpPr>
        <p:spPr>
          <a:xfrm flipH="1">
            <a:off x="2889000" y="27028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"/>
          <p:cNvSpPr/>
          <p:nvPr/>
        </p:nvSpPr>
        <p:spPr>
          <a:xfrm flipH="1">
            <a:off x="2884320" y="2707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"/>
          <p:cNvSpPr/>
          <p:nvPr/>
        </p:nvSpPr>
        <p:spPr>
          <a:xfrm flipH="1">
            <a:off x="2874960" y="2712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"/>
          <p:cNvSpPr/>
          <p:nvPr/>
        </p:nvSpPr>
        <p:spPr>
          <a:xfrm flipH="1">
            <a:off x="2865240" y="2717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"/>
          <p:cNvSpPr/>
          <p:nvPr/>
        </p:nvSpPr>
        <p:spPr>
          <a:xfrm flipH="1">
            <a:off x="2860560" y="2721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"/>
          <p:cNvSpPr/>
          <p:nvPr/>
        </p:nvSpPr>
        <p:spPr>
          <a:xfrm flipH="1">
            <a:off x="2850840" y="27266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"/>
          <p:cNvSpPr/>
          <p:nvPr/>
        </p:nvSpPr>
        <p:spPr>
          <a:xfrm flipH="1">
            <a:off x="2846160" y="2731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"/>
          <p:cNvSpPr/>
          <p:nvPr/>
        </p:nvSpPr>
        <p:spPr>
          <a:xfrm flipH="1">
            <a:off x="2841480" y="2731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"/>
          <p:cNvSpPr/>
          <p:nvPr/>
        </p:nvSpPr>
        <p:spPr>
          <a:xfrm flipH="1">
            <a:off x="2831760" y="27316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"/>
          <p:cNvSpPr/>
          <p:nvPr/>
        </p:nvSpPr>
        <p:spPr>
          <a:xfrm flipH="1">
            <a:off x="2822400" y="2731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"/>
          <p:cNvSpPr/>
          <p:nvPr/>
        </p:nvSpPr>
        <p:spPr>
          <a:xfrm flipH="1">
            <a:off x="2812680" y="27316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"/>
          <p:cNvSpPr/>
          <p:nvPr/>
        </p:nvSpPr>
        <p:spPr>
          <a:xfrm flipH="1" flipV="1">
            <a:off x="2803320" y="27266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"/>
          <p:cNvSpPr/>
          <p:nvPr/>
        </p:nvSpPr>
        <p:spPr>
          <a:xfrm flipH="1" flipV="1">
            <a:off x="2784240" y="27219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"/>
          <p:cNvSpPr/>
          <p:nvPr/>
        </p:nvSpPr>
        <p:spPr>
          <a:xfrm flipH="1" flipV="1">
            <a:off x="2769840" y="27172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"/>
          <p:cNvSpPr/>
          <p:nvPr/>
        </p:nvSpPr>
        <p:spPr>
          <a:xfrm flipH="1">
            <a:off x="2765160" y="2717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"/>
          <p:cNvSpPr/>
          <p:nvPr/>
        </p:nvSpPr>
        <p:spPr>
          <a:xfrm flipH="1" flipV="1">
            <a:off x="2755440" y="27126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"/>
          <p:cNvSpPr/>
          <p:nvPr/>
        </p:nvSpPr>
        <p:spPr>
          <a:xfrm flipH="1">
            <a:off x="2746080" y="27126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"/>
          <p:cNvSpPr/>
          <p:nvPr/>
        </p:nvSpPr>
        <p:spPr>
          <a:xfrm flipH="1" flipV="1">
            <a:off x="2731680" y="27028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"/>
          <p:cNvSpPr/>
          <p:nvPr/>
        </p:nvSpPr>
        <p:spPr>
          <a:xfrm flipH="1">
            <a:off x="2727000" y="2702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"/>
          <p:cNvSpPr/>
          <p:nvPr/>
        </p:nvSpPr>
        <p:spPr>
          <a:xfrm flipH="1" flipV="1">
            <a:off x="2722320" y="2698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"/>
          <p:cNvSpPr/>
          <p:nvPr/>
        </p:nvSpPr>
        <p:spPr>
          <a:xfrm flipH="1" flipV="1">
            <a:off x="2712600" y="26935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"/>
          <p:cNvSpPr/>
          <p:nvPr/>
        </p:nvSpPr>
        <p:spPr>
          <a:xfrm flipH="1" flipV="1">
            <a:off x="2703240" y="26884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"/>
          <p:cNvSpPr/>
          <p:nvPr/>
        </p:nvSpPr>
        <p:spPr>
          <a:xfrm flipH="1" flipV="1">
            <a:off x="2698560" y="2683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"/>
          <p:cNvSpPr/>
          <p:nvPr/>
        </p:nvSpPr>
        <p:spPr>
          <a:xfrm flipH="1" flipV="1">
            <a:off x="2688840" y="26791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"/>
          <p:cNvSpPr/>
          <p:nvPr/>
        </p:nvSpPr>
        <p:spPr>
          <a:xfrm flipH="1" flipV="1">
            <a:off x="2684160" y="2674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"/>
          <p:cNvSpPr/>
          <p:nvPr/>
        </p:nvSpPr>
        <p:spPr>
          <a:xfrm flipH="1" flipV="1">
            <a:off x="2679480" y="26694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"/>
          <p:cNvSpPr/>
          <p:nvPr/>
        </p:nvSpPr>
        <p:spPr>
          <a:xfrm flipH="1" flipV="1">
            <a:off x="2674440" y="26647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"/>
          <p:cNvSpPr/>
          <p:nvPr/>
        </p:nvSpPr>
        <p:spPr>
          <a:xfrm flipH="1" flipV="1">
            <a:off x="2669760" y="26553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"/>
          <p:cNvSpPr/>
          <p:nvPr/>
        </p:nvSpPr>
        <p:spPr>
          <a:xfrm flipV="1">
            <a:off x="2669760" y="2650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"/>
          <p:cNvSpPr/>
          <p:nvPr/>
        </p:nvSpPr>
        <p:spPr>
          <a:xfrm flipV="1">
            <a:off x="2669760" y="2640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"/>
          <p:cNvSpPr/>
          <p:nvPr/>
        </p:nvSpPr>
        <p:spPr>
          <a:xfrm flipV="1">
            <a:off x="2669760" y="2636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"/>
          <p:cNvSpPr/>
          <p:nvPr/>
        </p:nvSpPr>
        <p:spPr>
          <a:xfrm flipH="1" flipV="1">
            <a:off x="2665080" y="2621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"/>
          <p:cNvSpPr/>
          <p:nvPr/>
        </p:nvSpPr>
        <p:spPr>
          <a:xfrm flipV="1">
            <a:off x="2665080" y="2617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"/>
          <p:cNvSpPr/>
          <p:nvPr/>
        </p:nvSpPr>
        <p:spPr>
          <a:xfrm flipV="1">
            <a:off x="2665080" y="261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"/>
          <p:cNvSpPr/>
          <p:nvPr/>
        </p:nvSpPr>
        <p:spPr>
          <a:xfrm flipV="1">
            <a:off x="2665080" y="25981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"/>
          <p:cNvSpPr/>
          <p:nvPr/>
        </p:nvSpPr>
        <p:spPr>
          <a:xfrm flipH="1" flipV="1">
            <a:off x="2665080" y="2593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"/>
          <p:cNvSpPr/>
          <p:nvPr/>
        </p:nvSpPr>
        <p:spPr>
          <a:xfrm flipV="1">
            <a:off x="2665080" y="2588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"/>
          <p:cNvSpPr/>
          <p:nvPr/>
        </p:nvSpPr>
        <p:spPr>
          <a:xfrm flipV="1">
            <a:off x="2665080" y="25790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"/>
          <p:cNvSpPr/>
          <p:nvPr/>
        </p:nvSpPr>
        <p:spPr>
          <a:xfrm flipV="1">
            <a:off x="2665080" y="25693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"/>
          <p:cNvSpPr/>
          <p:nvPr/>
        </p:nvSpPr>
        <p:spPr>
          <a:xfrm flipV="1">
            <a:off x="2669760" y="2564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"/>
          <p:cNvSpPr/>
          <p:nvPr/>
        </p:nvSpPr>
        <p:spPr>
          <a:xfrm>
            <a:off x="2669760" y="2564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"/>
          <p:cNvSpPr/>
          <p:nvPr/>
        </p:nvSpPr>
        <p:spPr>
          <a:xfrm flipV="1">
            <a:off x="2674440" y="25502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"/>
          <p:cNvSpPr/>
          <p:nvPr/>
        </p:nvSpPr>
        <p:spPr>
          <a:xfrm flipV="1">
            <a:off x="2679480" y="25455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"/>
          <p:cNvSpPr/>
          <p:nvPr/>
        </p:nvSpPr>
        <p:spPr>
          <a:xfrm flipV="1">
            <a:off x="2688840" y="2536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"/>
          <p:cNvSpPr/>
          <p:nvPr/>
        </p:nvSpPr>
        <p:spPr>
          <a:xfrm flipV="1">
            <a:off x="2693520" y="25264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"/>
          <p:cNvSpPr/>
          <p:nvPr/>
        </p:nvSpPr>
        <p:spPr>
          <a:xfrm flipV="1">
            <a:off x="2703240" y="2521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"/>
          <p:cNvSpPr/>
          <p:nvPr/>
        </p:nvSpPr>
        <p:spPr>
          <a:xfrm flipV="1">
            <a:off x="2707920" y="2517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"/>
          <p:cNvSpPr/>
          <p:nvPr/>
        </p:nvSpPr>
        <p:spPr>
          <a:xfrm flipV="1">
            <a:off x="2712600" y="25027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"/>
          <p:cNvSpPr/>
          <p:nvPr/>
        </p:nvSpPr>
        <p:spPr>
          <a:xfrm flipV="1">
            <a:off x="2727000" y="2498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"/>
          <p:cNvSpPr/>
          <p:nvPr/>
        </p:nvSpPr>
        <p:spPr>
          <a:xfrm flipV="1">
            <a:off x="2731680" y="2493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"/>
          <p:cNvSpPr/>
          <p:nvPr/>
        </p:nvSpPr>
        <p:spPr>
          <a:xfrm flipV="1">
            <a:off x="2736360" y="24836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"/>
          <p:cNvSpPr/>
          <p:nvPr/>
        </p:nvSpPr>
        <p:spPr>
          <a:xfrm flipV="1">
            <a:off x="2750760" y="2478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"/>
          <p:cNvSpPr/>
          <p:nvPr/>
        </p:nvSpPr>
        <p:spPr>
          <a:xfrm>
            <a:off x="2755440" y="2478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"/>
          <p:cNvSpPr/>
          <p:nvPr/>
        </p:nvSpPr>
        <p:spPr>
          <a:xfrm flipV="1">
            <a:off x="2760480" y="246924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"/>
          <p:cNvSpPr/>
          <p:nvPr/>
        </p:nvSpPr>
        <p:spPr>
          <a:xfrm>
            <a:off x="2774520" y="2469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"/>
          <p:cNvSpPr/>
          <p:nvPr/>
        </p:nvSpPr>
        <p:spPr>
          <a:xfrm flipV="1">
            <a:off x="2779560" y="2464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"/>
          <p:cNvSpPr/>
          <p:nvPr/>
        </p:nvSpPr>
        <p:spPr>
          <a:xfrm flipV="1">
            <a:off x="2784240" y="24598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"/>
          <p:cNvSpPr/>
          <p:nvPr/>
        </p:nvSpPr>
        <p:spPr>
          <a:xfrm flipV="1">
            <a:off x="2803320" y="2455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"/>
          <p:cNvSpPr/>
          <p:nvPr/>
        </p:nvSpPr>
        <p:spPr>
          <a:xfrm flipV="1">
            <a:off x="2808000" y="24501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"/>
          <p:cNvSpPr/>
          <p:nvPr/>
        </p:nvSpPr>
        <p:spPr>
          <a:xfrm>
            <a:off x="2817720" y="245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"/>
          <p:cNvSpPr/>
          <p:nvPr/>
        </p:nvSpPr>
        <p:spPr>
          <a:xfrm>
            <a:off x="2822400" y="245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"/>
          <p:cNvSpPr/>
          <p:nvPr/>
        </p:nvSpPr>
        <p:spPr>
          <a:xfrm flipV="1">
            <a:off x="2827080" y="2445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"/>
          <p:cNvSpPr/>
          <p:nvPr/>
        </p:nvSpPr>
        <p:spPr>
          <a:xfrm>
            <a:off x="2831760" y="2445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"/>
          <p:cNvSpPr/>
          <p:nvPr/>
        </p:nvSpPr>
        <p:spPr>
          <a:xfrm>
            <a:off x="2836800" y="244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"/>
          <p:cNvSpPr/>
          <p:nvPr/>
        </p:nvSpPr>
        <p:spPr>
          <a:xfrm flipV="1">
            <a:off x="2841480" y="24408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"/>
          <p:cNvSpPr/>
          <p:nvPr/>
        </p:nvSpPr>
        <p:spPr>
          <a:xfrm>
            <a:off x="2850840" y="2440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"/>
          <p:cNvSpPr/>
          <p:nvPr/>
        </p:nvSpPr>
        <p:spPr>
          <a:xfrm flipV="1">
            <a:off x="2855880" y="2436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"/>
          <p:cNvSpPr/>
          <p:nvPr/>
        </p:nvSpPr>
        <p:spPr>
          <a:xfrm>
            <a:off x="2860560" y="2436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"/>
          <p:cNvSpPr/>
          <p:nvPr/>
        </p:nvSpPr>
        <p:spPr>
          <a:xfrm>
            <a:off x="2865240" y="2436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"/>
          <p:cNvSpPr/>
          <p:nvPr/>
        </p:nvSpPr>
        <p:spPr>
          <a:xfrm>
            <a:off x="2869920" y="2436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"/>
          <p:cNvSpPr/>
          <p:nvPr/>
        </p:nvSpPr>
        <p:spPr>
          <a:xfrm>
            <a:off x="2874960" y="2436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"/>
          <p:cNvSpPr/>
          <p:nvPr/>
        </p:nvSpPr>
        <p:spPr>
          <a:xfrm>
            <a:off x="2884320" y="2440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"/>
          <p:cNvSpPr/>
          <p:nvPr/>
        </p:nvSpPr>
        <p:spPr>
          <a:xfrm>
            <a:off x="2889000" y="24408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"/>
          <p:cNvSpPr/>
          <p:nvPr/>
        </p:nvSpPr>
        <p:spPr>
          <a:xfrm>
            <a:off x="2903400" y="2440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"/>
          <p:cNvSpPr/>
          <p:nvPr/>
        </p:nvSpPr>
        <p:spPr>
          <a:xfrm>
            <a:off x="2908080" y="244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"/>
          <p:cNvSpPr/>
          <p:nvPr/>
        </p:nvSpPr>
        <p:spPr>
          <a:xfrm>
            <a:off x="2912760" y="24454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"/>
          <p:cNvSpPr/>
          <p:nvPr/>
        </p:nvSpPr>
        <p:spPr>
          <a:xfrm>
            <a:off x="2931840" y="2450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"/>
          <p:cNvSpPr/>
          <p:nvPr/>
        </p:nvSpPr>
        <p:spPr>
          <a:xfrm>
            <a:off x="2946240" y="245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"/>
          <p:cNvSpPr/>
          <p:nvPr/>
        </p:nvSpPr>
        <p:spPr>
          <a:xfrm>
            <a:off x="2950920" y="24501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"/>
          <p:cNvSpPr/>
          <p:nvPr/>
        </p:nvSpPr>
        <p:spPr>
          <a:xfrm>
            <a:off x="2960640" y="2455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"/>
          <p:cNvSpPr/>
          <p:nvPr/>
        </p:nvSpPr>
        <p:spPr>
          <a:xfrm>
            <a:off x="2960640" y="2459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"/>
          <p:cNvSpPr/>
          <p:nvPr/>
        </p:nvSpPr>
        <p:spPr>
          <a:xfrm>
            <a:off x="2965320" y="2464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"/>
          <p:cNvSpPr/>
          <p:nvPr/>
        </p:nvSpPr>
        <p:spPr>
          <a:xfrm>
            <a:off x="2970000" y="24645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"/>
          <p:cNvSpPr/>
          <p:nvPr/>
        </p:nvSpPr>
        <p:spPr>
          <a:xfrm>
            <a:off x="2975040" y="2469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"/>
          <p:cNvSpPr/>
          <p:nvPr/>
        </p:nvSpPr>
        <p:spPr>
          <a:xfrm>
            <a:off x="2979720" y="2469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"/>
          <p:cNvSpPr/>
          <p:nvPr/>
        </p:nvSpPr>
        <p:spPr>
          <a:xfrm>
            <a:off x="2979720" y="2474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"/>
          <p:cNvSpPr/>
          <p:nvPr/>
        </p:nvSpPr>
        <p:spPr>
          <a:xfrm>
            <a:off x="2984400" y="2474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"/>
          <p:cNvSpPr/>
          <p:nvPr/>
        </p:nvSpPr>
        <p:spPr>
          <a:xfrm>
            <a:off x="2984400" y="24789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"/>
          <p:cNvSpPr/>
          <p:nvPr/>
        </p:nvSpPr>
        <p:spPr>
          <a:xfrm>
            <a:off x="2994120" y="2488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"/>
          <p:cNvSpPr/>
          <p:nvPr/>
        </p:nvSpPr>
        <p:spPr>
          <a:xfrm>
            <a:off x="2998800" y="24883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"/>
          <p:cNvSpPr/>
          <p:nvPr/>
        </p:nvSpPr>
        <p:spPr>
          <a:xfrm>
            <a:off x="3013200" y="2498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"/>
          <p:cNvSpPr/>
          <p:nvPr/>
        </p:nvSpPr>
        <p:spPr>
          <a:xfrm>
            <a:off x="3013200" y="2502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"/>
          <p:cNvSpPr/>
          <p:nvPr/>
        </p:nvSpPr>
        <p:spPr>
          <a:xfrm>
            <a:off x="3017880" y="25074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"/>
          <p:cNvSpPr/>
          <p:nvPr/>
        </p:nvSpPr>
        <p:spPr>
          <a:xfrm>
            <a:off x="3022560" y="252648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"/>
          <p:cNvSpPr/>
          <p:nvPr/>
        </p:nvSpPr>
        <p:spPr>
          <a:xfrm>
            <a:off x="2054880" y="2555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"/>
          <p:cNvSpPr/>
          <p:nvPr/>
        </p:nvSpPr>
        <p:spPr>
          <a:xfrm>
            <a:off x="2059560" y="2555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"/>
          <p:cNvSpPr/>
          <p:nvPr/>
        </p:nvSpPr>
        <p:spPr>
          <a:xfrm>
            <a:off x="2059560" y="2559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"/>
          <p:cNvSpPr/>
          <p:nvPr/>
        </p:nvSpPr>
        <p:spPr>
          <a:xfrm>
            <a:off x="2059560" y="2564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"/>
          <p:cNvSpPr/>
          <p:nvPr/>
        </p:nvSpPr>
        <p:spPr>
          <a:xfrm>
            <a:off x="2059560" y="256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"/>
          <p:cNvSpPr/>
          <p:nvPr/>
        </p:nvSpPr>
        <p:spPr>
          <a:xfrm>
            <a:off x="2064240" y="2569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"/>
          <p:cNvSpPr/>
          <p:nvPr/>
        </p:nvSpPr>
        <p:spPr>
          <a:xfrm>
            <a:off x="2064240" y="2574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"/>
          <p:cNvSpPr/>
          <p:nvPr/>
        </p:nvSpPr>
        <p:spPr>
          <a:xfrm>
            <a:off x="2064240" y="2579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"/>
          <p:cNvSpPr/>
          <p:nvPr/>
        </p:nvSpPr>
        <p:spPr>
          <a:xfrm>
            <a:off x="2064240" y="2583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"/>
          <p:cNvSpPr/>
          <p:nvPr/>
        </p:nvSpPr>
        <p:spPr>
          <a:xfrm>
            <a:off x="2064240" y="2588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"/>
          <p:cNvSpPr/>
          <p:nvPr/>
        </p:nvSpPr>
        <p:spPr>
          <a:xfrm>
            <a:off x="2064240" y="25934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"/>
          <p:cNvSpPr/>
          <p:nvPr/>
        </p:nvSpPr>
        <p:spPr>
          <a:xfrm>
            <a:off x="2064240" y="2602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"/>
          <p:cNvSpPr/>
          <p:nvPr/>
        </p:nvSpPr>
        <p:spPr>
          <a:xfrm>
            <a:off x="2064240" y="2607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"/>
          <p:cNvSpPr/>
          <p:nvPr/>
        </p:nvSpPr>
        <p:spPr>
          <a:xfrm flipH="1">
            <a:off x="2059560" y="2612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"/>
          <p:cNvSpPr/>
          <p:nvPr/>
        </p:nvSpPr>
        <p:spPr>
          <a:xfrm flipH="1">
            <a:off x="2054880" y="2621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"/>
          <p:cNvSpPr/>
          <p:nvPr/>
        </p:nvSpPr>
        <p:spPr>
          <a:xfrm flipH="1">
            <a:off x="2045160" y="2631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"/>
          <p:cNvSpPr/>
          <p:nvPr/>
        </p:nvSpPr>
        <p:spPr>
          <a:xfrm flipH="1">
            <a:off x="2040480" y="2640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"/>
          <p:cNvSpPr/>
          <p:nvPr/>
        </p:nvSpPr>
        <p:spPr>
          <a:xfrm flipH="1">
            <a:off x="2031120" y="26503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"/>
          <p:cNvSpPr/>
          <p:nvPr/>
        </p:nvSpPr>
        <p:spPr>
          <a:xfrm flipH="1">
            <a:off x="2016720" y="26647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"/>
          <p:cNvSpPr/>
          <p:nvPr/>
        </p:nvSpPr>
        <p:spPr>
          <a:xfrm flipH="1">
            <a:off x="2012040" y="26884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"/>
          <p:cNvSpPr/>
          <p:nvPr/>
        </p:nvSpPr>
        <p:spPr>
          <a:xfrm flipH="1">
            <a:off x="2007000" y="26935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"/>
          <p:cNvSpPr/>
          <p:nvPr/>
        </p:nvSpPr>
        <p:spPr>
          <a:xfrm flipH="1">
            <a:off x="2002320" y="2698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"/>
          <p:cNvSpPr/>
          <p:nvPr/>
        </p:nvSpPr>
        <p:spPr>
          <a:xfrm flipH="1">
            <a:off x="1992960" y="27028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"/>
          <p:cNvSpPr/>
          <p:nvPr/>
        </p:nvSpPr>
        <p:spPr>
          <a:xfrm flipH="1">
            <a:off x="1983240" y="2712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"/>
          <p:cNvSpPr/>
          <p:nvPr/>
        </p:nvSpPr>
        <p:spPr>
          <a:xfrm flipH="1">
            <a:off x="1978560" y="2721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"/>
          <p:cNvSpPr/>
          <p:nvPr/>
        </p:nvSpPr>
        <p:spPr>
          <a:xfrm flipH="1">
            <a:off x="1959480" y="272196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"/>
          <p:cNvSpPr/>
          <p:nvPr/>
        </p:nvSpPr>
        <p:spPr>
          <a:xfrm flipH="1">
            <a:off x="1945080" y="27316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"/>
          <p:cNvSpPr/>
          <p:nvPr/>
        </p:nvSpPr>
        <p:spPr>
          <a:xfrm flipH="1">
            <a:off x="1935720" y="27363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"/>
          <p:cNvSpPr/>
          <p:nvPr/>
        </p:nvSpPr>
        <p:spPr>
          <a:xfrm flipH="1">
            <a:off x="1911600" y="273636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"/>
          <p:cNvSpPr/>
          <p:nvPr/>
        </p:nvSpPr>
        <p:spPr>
          <a:xfrm flipH="1">
            <a:off x="1897560" y="273636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"/>
          <p:cNvSpPr/>
          <p:nvPr/>
        </p:nvSpPr>
        <p:spPr>
          <a:xfrm flipH="1">
            <a:off x="1887840" y="27363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"/>
          <p:cNvSpPr/>
          <p:nvPr/>
        </p:nvSpPr>
        <p:spPr>
          <a:xfrm flipH="1">
            <a:off x="1878480" y="27363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"/>
          <p:cNvSpPr/>
          <p:nvPr/>
        </p:nvSpPr>
        <p:spPr>
          <a:xfrm flipH="1" flipV="1">
            <a:off x="1849680" y="273168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"/>
          <p:cNvSpPr/>
          <p:nvPr/>
        </p:nvSpPr>
        <p:spPr>
          <a:xfrm flipH="1" flipV="1">
            <a:off x="1840320" y="27266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"/>
          <p:cNvSpPr/>
          <p:nvPr/>
        </p:nvSpPr>
        <p:spPr>
          <a:xfrm flipH="1">
            <a:off x="1830600" y="27266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"/>
          <p:cNvSpPr/>
          <p:nvPr/>
        </p:nvSpPr>
        <p:spPr>
          <a:xfrm flipH="1" flipV="1">
            <a:off x="1811520" y="271728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"/>
          <p:cNvSpPr/>
          <p:nvPr/>
        </p:nvSpPr>
        <p:spPr>
          <a:xfrm flipH="1" flipV="1">
            <a:off x="1802160" y="2712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"/>
          <p:cNvSpPr/>
          <p:nvPr/>
        </p:nvSpPr>
        <p:spPr>
          <a:xfrm flipH="1" flipV="1">
            <a:off x="1797480" y="2707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"/>
          <p:cNvSpPr/>
          <p:nvPr/>
        </p:nvSpPr>
        <p:spPr>
          <a:xfrm flipH="1" flipV="1">
            <a:off x="1787760" y="27028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"/>
          <p:cNvSpPr/>
          <p:nvPr/>
        </p:nvSpPr>
        <p:spPr>
          <a:xfrm flipH="1" flipV="1">
            <a:off x="1778400" y="26935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"/>
          <p:cNvSpPr/>
          <p:nvPr/>
        </p:nvSpPr>
        <p:spPr>
          <a:xfrm flipH="1" flipV="1">
            <a:off x="1768680" y="26884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"/>
          <p:cNvSpPr/>
          <p:nvPr/>
        </p:nvSpPr>
        <p:spPr>
          <a:xfrm flipH="1" flipV="1">
            <a:off x="1764000" y="26791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"/>
          <p:cNvSpPr/>
          <p:nvPr/>
        </p:nvSpPr>
        <p:spPr>
          <a:xfrm flipH="1" flipV="1">
            <a:off x="1759320" y="2674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"/>
          <p:cNvSpPr/>
          <p:nvPr/>
        </p:nvSpPr>
        <p:spPr>
          <a:xfrm flipH="1" flipV="1">
            <a:off x="1754280" y="26600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"/>
          <p:cNvSpPr/>
          <p:nvPr/>
        </p:nvSpPr>
        <p:spPr>
          <a:xfrm flipH="1" flipV="1">
            <a:off x="1749600" y="26503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"/>
          <p:cNvSpPr/>
          <p:nvPr/>
        </p:nvSpPr>
        <p:spPr>
          <a:xfrm flipH="1" flipV="1">
            <a:off x="1744920" y="2631600"/>
            <a:ext cx="468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"/>
          <p:cNvSpPr/>
          <p:nvPr/>
        </p:nvSpPr>
        <p:spPr>
          <a:xfrm flipV="1">
            <a:off x="1744920" y="2621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"/>
          <p:cNvSpPr/>
          <p:nvPr/>
        </p:nvSpPr>
        <p:spPr>
          <a:xfrm flipV="1">
            <a:off x="1744920" y="26028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"/>
          <p:cNvSpPr/>
          <p:nvPr/>
        </p:nvSpPr>
        <p:spPr>
          <a:xfrm flipV="1">
            <a:off x="1744920" y="2593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"/>
          <p:cNvSpPr/>
          <p:nvPr/>
        </p:nvSpPr>
        <p:spPr>
          <a:xfrm flipV="1">
            <a:off x="1749600" y="256932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"/>
          <p:cNvSpPr/>
          <p:nvPr/>
        </p:nvSpPr>
        <p:spPr>
          <a:xfrm flipV="1">
            <a:off x="1749600" y="25502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"/>
          <p:cNvSpPr/>
          <p:nvPr/>
        </p:nvSpPr>
        <p:spPr>
          <a:xfrm flipV="1">
            <a:off x="1754280" y="25408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"/>
          <p:cNvSpPr/>
          <p:nvPr/>
        </p:nvSpPr>
        <p:spPr>
          <a:xfrm flipV="1">
            <a:off x="1754280" y="25218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"/>
          <p:cNvSpPr/>
          <p:nvPr/>
        </p:nvSpPr>
        <p:spPr>
          <a:xfrm flipV="1">
            <a:off x="1759320" y="25074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"/>
          <p:cNvSpPr/>
          <p:nvPr/>
        </p:nvSpPr>
        <p:spPr>
          <a:xfrm flipV="1">
            <a:off x="1759320" y="2502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"/>
          <p:cNvSpPr/>
          <p:nvPr/>
        </p:nvSpPr>
        <p:spPr>
          <a:xfrm flipV="1">
            <a:off x="1759320" y="24883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"/>
          <p:cNvSpPr/>
          <p:nvPr/>
        </p:nvSpPr>
        <p:spPr>
          <a:xfrm flipV="1">
            <a:off x="1764000" y="2483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"/>
          <p:cNvSpPr/>
          <p:nvPr/>
        </p:nvSpPr>
        <p:spPr>
          <a:xfrm flipV="1">
            <a:off x="1768680" y="2478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"/>
          <p:cNvSpPr/>
          <p:nvPr/>
        </p:nvSpPr>
        <p:spPr>
          <a:xfrm flipV="1">
            <a:off x="1773360" y="2474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"/>
          <p:cNvSpPr/>
          <p:nvPr/>
        </p:nvSpPr>
        <p:spPr>
          <a:xfrm flipV="1">
            <a:off x="1783080" y="24692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"/>
          <p:cNvSpPr/>
          <p:nvPr/>
        </p:nvSpPr>
        <p:spPr>
          <a:xfrm>
            <a:off x="1792440" y="24692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"/>
          <p:cNvSpPr/>
          <p:nvPr/>
        </p:nvSpPr>
        <p:spPr>
          <a:xfrm>
            <a:off x="1806840" y="2469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"/>
          <p:cNvSpPr/>
          <p:nvPr/>
        </p:nvSpPr>
        <p:spPr>
          <a:xfrm flipV="1">
            <a:off x="1811520" y="24645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"/>
          <p:cNvSpPr/>
          <p:nvPr/>
        </p:nvSpPr>
        <p:spPr>
          <a:xfrm>
            <a:off x="1825920" y="2464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"/>
          <p:cNvSpPr/>
          <p:nvPr/>
        </p:nvSpPr>
        <p:spPr>
          <a:xfrm>
            <a:off x="1830600" y="24645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"/>
          <p:cNvSpPr/>
          <p:nvPr/>
        </p:nvSpPr>
        <p:spPr>
          <a:xfrm>
            <a:off x="1845000" y="24645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"/>
          <p:cNvSpPr/>
          <p:nvPr/>
        </p:nvSpPr>
        <p:spPr>
          <a:xfrm>
            <a:off x="1859400" y="246456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"/>
          <p:cNvSpPr/>
          <p:nvPr/>
        </p:nvSpPr>
        <p:spPr>
          <a:xfrm>
            <a:off x="1873440" y="2469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"/>
          <p:cNvSpPr/>
          <p:nvPr/>
        </p:nvSpPr>
        <p:spPr>
          <a:xfrm>
            <a:off x="1883160" y="2469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"/>
          <p:cNvSpPr/>
          <p:nvPr/>
        </p:nvSpPr>
        <p:spPr>
          <a:xfrm>
            <a:off x="1887840" y="246924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"/>
          <p:cNvSpPr/>
          <p:nvPr/>
        </p:nvSpPr>
        <p:spPr>
          <a:xfrm>
            <a:off x="1906920" y="24742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"/>
          <p:cNvSpPr/>
          <p:nvPr/>
        </p:nvSpPr>
        <p:spPr>
          <a:xfrm>
            <a:off x="1921320" y="247896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"/>
          <p:cNvSpPr/>
          <p:nvPr/>
        </p:nvSpPr>
        <p:spPr>
          <a:xfrm>
            <a:off x="1935720" y="24883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"/>
          <p:cNvSpPr/>
          <p:nvPr/>
        </p:nvSpPr>
        <p:spPr>
          <a:xfrm>
            <a:off x="1949760" y="2498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"/>
          <p:cNvSpPr/>
          <p:nvPr/>
        </p:nvSpPr>
        <p:spPr>
          <a:xfrm>
            <a:off x="1954800" y="25027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"/>
          <p:cNvSpPr/>
          <p:nvPr/>
        </p:nvSpPr>
        <p:spPr>
          <a:xfrm>
            <a:off x="1959480" y="25120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"/>
          <p:cNvSpPr/>
          <p:nvPr/>
        </p:nvSpPr>
        <p:spPr>
          <a:xfrm>
            <a:off x="1959480" y="25264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"/>
          <p:cNvSpPr/>
          <p:nvPr/>
        </p:nvSpPr>
        <p:spPr>
          <a:xfrm>
            <a:off x="1964160" y="25408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"/>
          <p:cNvSpPr/>
          <p:nvPr/>
        </p:nvSpPr>
        <p:spPr>
          <a:xfrm>
            <a:off x="1964160" y="2559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"/>
          <p:cNvSpPr/>
          <p:nvPr/>
        </p:nvSpPr>
        <p:spPr>
          <a:xfrm>
            <a:off x="1964160" y="25693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"/>
          <p:cNvSpPr/>
          <p:nvPr/>
        </p:nvSpPr>
        <p:spPr>
          <a:xfrm>
            <a:off x="1964160" y="25837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"/>
          <p:cNvSpPr/>
          <p:nvPr/>
        </p:nvSpPr>
        <p:spPr>
          <a:xfrm flipH="1" flipV="1">
            <a:off x="2031120" y="2536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"/>
          <p:cNvSpPr/>
          <p:nvPr/>
        </p:nvSpPr>
        <p:spPr>
          <a:xfrm flipH="1" flipV="1">
            <a:off x="2026080" y="25311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"/>
          <p:cNvSpPr/>
          <p:nvPr/>
        </p:nvSpPr>
        <p:spPr>
          <a:xfrm flipH="1">
            <a:off x="2021400" y="2531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"/>
          <p:cNvSpPr/>
          <p:nvPr/>
        </p:nvSpPr>
        <p:spPr>
          <a:xfrm flipH="1" flipV="1">
            <a:off x="2012040" y="2526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"/>
          <p:cNvSpPr/>
          <p:nvPr/>
        </p:nvSpPr>
        <p:spPr>
          <a:xfrm flipH="1" flipV="1">
            <a:off x="1983240" y="2498040"/>
            <a:ext cx="2880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"/>
          <p:cNvSpPr/>
          <p:nvPr/>
        </p:nvSpPr>
        <p:spPr>
          <a:xfrm flipH="1" flipV="1">
            <a:off x="1973880" y="248832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"/>
          <p:cNvSpPr/>
          <p:nvPr/>
        </p:nvSpPr>
        <p:spPr>
          <a:xfrm flipH="1" flipV="1">
            <a:off x="1964160" y="24836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"/>
          <p:cNvSpPr/>
          <p:nvPr/>
        </p:nvSpPr>
        <p:spPr>
          <a:xfrm flipH="1" flipV="1">
            <a:off x="1945080" y="246456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"/>
          <p:cNvSpPr/>
          <p:nvPr/>
        </p:nvSpPr>
        <p:spPr>
          <a:xfrm>
            <a:off x="2998800" y="2588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"/>
          <p:cNvSpPr/>
          <p:nvPr/>
        </p:nvSpPr>
        <p:spPr>
          <a:xfrm>
            <a:off x="2998800" y="2593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"/>
          <p:cNvSpPr/>
          <p:nvPr/>
        </p:nvSpPr>
        <p:spPr>
          <a:xfrm flipH="1">
            <a:off x="2994120" y="2598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"/>
          <p:cNvSpPr/>
          <p:nvPr/>
        </p:nvSpPr>
        <p:spPr>
          <a:xfrm>
            <a:off x="2994120" y="2598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"/>
          <p:cNvSpPr/>
          <p:nvPr/>
        </p:nvSpPr>
        <p:spPr>
          <a:xfrm>
            <a:off x="2994120" y="2602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"/>
          <p:cNvSpPr/>
          <p:nvPr/>
        </p:nvSpPr>
        <p:spPr>
          <a:xfrm flipH="1">
            <a:off x="2989080" y="26074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"/>
          <p:cNvSpPr/>
          <p:nvPr/>
        </p:nvSpPr>
        <p:spPr>
          <a:xfrm>
            <a:off x="2989080" y="261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"/>
          <p:cNvSpPr/>
          <p:nvPr/>
        </p:nvSpPr>
        <p:spPr>
          <a:xfrm flipH="1">
            <a:off x="2984400" y="2617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"/>
          <p:cNvSpPr/>
          <p:nvPr/>
        </p:nvSpPr>
        <p:spPr>
          <a:xfrm flipH="1">
            <a:off x="2979720" y="2621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"/>
          <p:cNvSpPr/>
          <p:nvPr/>
        </p:nvSpPr>
        <p:spPr>
          <a:xfrm flipH="1">
            <a:off x="2970000" y="26218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"/>
          <p:cNvSpPr/>
          <p:nvPr/>
        </p:nvSpPr>
        <p:spPr>
          <a:xfrm>
            <a:off x="2970000" y="2631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"/>
          <p:cNvSpPr/>
          <p:nvPr/>
        </p:nvSpPr>
        <p:spPr>
          <a:xfrm flipH="1">
            <a:off x="2965320" y="2636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"/>
          <p:cNvSpPr/>
          <p:nvPr/>
        </p:nvSpPr>
        <p:spPr>
          <a:xfrm flipH="1">
            <a:off x="2955960" y="26409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"/>
          <p:cNvSpPr/>
          <p:nvPr/>
        </p:nvSpPr>
        <p:spPr>
          <a:xfrm flipH="1">
            <a:off x="2950920" y="26503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"/>
          <p:cNvSpPr/>
          <p:nvPr/>
        </p:nvSpPr>
        <p:spPr>
          <a:xfrm flipH="1">
            <a:off x="2946240" y="2660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"/>
          <p:cNvSpPr/>
          <p:nvPr/>
        </p:nvSpPr>
        <p:spPr>
          <a:xfrm flipH="1">
            <a:off x="2941560" y="26647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"/>
          <p:cNvSpPr/>
          <p:nvPr/>
        </p:nvSpPr>
        <p:spPr>
          <a:xfrm flipH="1">
            <a:off x="2931840" y="26744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"/>
          <p:cNvSpPr/>
          <p:nvPr/>
        </p:nvSpPr>
        <p:spPr>
          <a:xfrm>
            <a:off x="2931840" y="2679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"/>
          <p:cNvSpPr/>
          <p:nvPr/>
        </p:nvSpPr>
        <p:spPr>
          <a:xfrm flipH="1">
            <a:off x="2922480" y="26838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"/>
          <p:cNvSpPr/>
          <p:nvPr/>
        </p:nvSpPr>
        <p:spPr>
          <a:xfrm flipH="1">
            <a:off x="2912760" y="26884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"/>
          <p:cNvSpPr/>
          <p:nvPr/>
        </p:nvSpPr>
        <p:spPr>
          <a:xfrm flipH="1">
            <a:off x="2908080" y="2693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"/>
          <p:cNvSpPr/>
          <p:nvPr/>
        </p:nvSpPr>
        <p:spPr>
          <a:xfrm flipH="1">
            <a:off x="2898720" y="26935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"/>
          <p:cNvSpPr/>
          <p:nvPr/>
        </p:nvSpPr>
        <p:spPr>
          <a:xfrm flipH="1">
            <a:off x="2889000" y="27028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"/>
          <p:cNvSpPr/>
          <p:nvPr/>
        </p:nvSpPr>
        <p:spPr>
          <a:xfrm flipH="1">
            <a:off x="2884320" y="2707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"/>
          <p:cNvSpPr/>
          <p:nvPr/>
        </p:nvSpPr>
        <p:spPr>
          <a:xfrm flipH="1">
            <a:off x="2874960" y="2712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"/>
          <p:cNvSpPr/>
          <p:nvPr/>
        </p:nvSpPr>
        <p:spPr>
          <a:xfrm flipH="1">
            <a:off x="2865240" y="2717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"/>
          <p:cNvSpPr/>
          <p:nvPr/>
        </p:nvSpPr>
        <p:spPr>
          <a:xfrm flipH="1">
            <a:off x="2860560" y="2721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"/>
          <p:cNvSpPr/>
          <p:nvPr/>
        </p:nvSpPr>
        <p:spPr>
          <a:xfrm flipH="1">
            <a:off x="2850840" y="27266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"/>
          <p:cNvSpPr/>
          <p:nvPr/>
        </p:nvSpPr>
        <p:spPr>
          <a:xfrm flipH="1">
            <a:off x="2846160" y="2731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"/>
          <p:cNvSpPr/>
          <p:nvPr/>
        </p:nvSpPr>
        <p:spPr>
          <a:xfrm flipH="1">
            <a:off x="2841480" y="2731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"/>
          <p:cNvSpPr/>
          <p:nvPr/>
        </p:nvSpPr>
        <p:spPr>
          <a:xfrm flipH="1">
            <a:off x="2831760" y="27316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"/>
          <p:cNvSpPr/>
          <p:nvPr/>
        </p:nvSpPr>
        <p:spPr>
          <a:xfrm flipH="1">
            <a:off x="2822400" y="2731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"/>
          <p:cNvSpPr/>
          <p:nvPr/>
        </p:nvSpPr>
        <p:spPr>
          <a:xfrm flipH="1">
            <a:off x="2812680" y="27316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"/>
          <p:cNvSpPr/>
          <p:nvPr/>
        </p:nvSpPr>
        <p:spPr>
          <a:xfrm flipH="1" flipV="1">
            <a:off x="2803320" y="27266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"/>
          <p:cNvSpPr/>
          <p:nvPr/>
        </p:nvSpPr>
        <p:spPr>
          <a:xfrm flipH="1" flipV="1">
            <a:off x="2784240" y="27219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"/>
          <p:cNvSpPr/>
          <p:nvPr/>
        </p:nvSpPr>
        <p:spPr>
          <a:xfrm flipH="1" flipV="1">
            <a:off x="2769840" y="27172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"/>
          <p:cNvSpPr/>
          <p:nvPr/>
        </p:nvSpPr>
        <p:spPr>
          <a:xfrm flipH="1">
            <a:off x="2765160" y="2717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"/>
          <p:cNvSpPr/>
          <p:nvPr/>
        </p:nvSpPr>
        <p:spPr>
          <a:xfrm flipH="1" flipV="1">
            <a:off x="2755440" y="27126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"/>
          <p:cNvSpPr/>
          <p:nvPr/>
        </p:nvSpPr>
        <p:spPr>
          <a:xfrm flipH="1">
            <a:off x="2746080" y="27126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"/>
          <p:cNvSpPr/>
          <p:nvPr/>
        </p:nvSpPr>
        <p:spPr>
          <a:xfrm flipH="1" flipV="1">
            <a:off x="2731680" y="27028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"/>
          <p:cNvSpPr/>
          <p:nvPr/>
        </p:nvSpPr>
        <p:spPr>
          <a:xfrm flipH="1">
            <a:off x="2727000" y="2702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"/>
          <p:cNvSpPr/>
          <p:nvPr/>
        </p:nvSpPr>
        <p:spPr>
          <a:xfrm flipH="1" flipV="1">
            <a:off x="2722320" y="2698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"/>
          <p:cNvSpPr/>
          <p:nvPr/>
        </p:nvSpPr>
        <p:spPr>
          <a:xfrm flipH="1" flipV="1">
            <a:off x="2712600" y="26935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"/>
          <p:cNvSpPr/>
          <p:nvPr/>
        </p:nvSpPr>
        <p:spPr>
          <a:xfrm flipH="1" flipV="1">
            <a:off x="2703240" y="26884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"/>
          <p:cNvSpPr/>
          <p:nvPr/>
        </p:nvSpPr>
        <p:spPr>
          <a:xfrm flipH="1" flipV="1">
            <a:off x="2698560" y="2683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"/>
          <p:cNvSpPr/>
          <p:nvPr/>
        </p:nvSpPr>
        <p:spPr>
          <a:xfrm flipH="1" flipV="1">
            <a:off x="2688840" y="26791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"/>
          <p:cNvSpPr/>
          <p:nvPr/>
        </p:nvSpPr>
        <p:spPr>
          <a:xfrm flipH="1" flipV="1">
            <a:off x="2684160" y="2674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"/>
          <p:cNvSpPr/>
          <p:nvPr/>
        </p:nvSpPr>
        <p:spPr>
          <a:xfrm flipH="1" flipV="1">
            <a:off x="2679480" y="26694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"/>
          <p:cNvSpPr/>
          <p:nvPr/>
        </p:nvSpPr>
        <p:spPr>
          <a:xfrm flipH="1" flipV="1">
            <a:off x="2674440" y="26647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"/>
          <p:cNvSpPr/>
          <p:nvPr/>
        </p:nvSpPr>
        <p:spPr>
          <a:xfrm flipH="1" flipV="1">
            <a:off x="2669760" y="26553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"/>
          <p:cNvSpPr/>
          <p:nvPr/>
        </p:nvSpPr>
        <p:spPr>
          <a:xfrm flipV="1">
            <a:off x="2669760" y="2650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"/>
          <p:cNvSpPr/>
          <p:nvPr/>
        </p:nvSpPr>
        <p:spPr>
          <a:xfrm flipV="1">
            <a:off x="2669760" y="2640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"/>
          <p:cNvSpPr/>
          <p:nvPr/>
        </p:nvSpPr>
        <p:spPr>
          <a:xfrm flipV="1">
            <a:off x="2669760" y="2636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"/>
          <p:cNvSpPr/>
          <p:nvPr/>
        </p:nvSpPr>
        <p:spPr>
          <a:xfrm flipH="1" flipV="1">
            <a:off x="2665080" y="2621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"/>
          <p:cNvSpPr/>
          <p:nvPr/>
        </p:nvSpPr>
        <p:spPr>
          <a:xfrm flipV="1">
            <a:off x="2665080" y="2617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"/>
          <p:cNvSpPr/>
          <p:nvPr/>
        </p:nvSpPr>
        <p:spPr>
          <a:xfrm flipV="1">
            <a:off x="2665080" y="261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"/>
          <p:cNvSpPr/>
          <p:nvPr/>
        </p:nvSpPr>
        <p:spPr>
          <a:xfrm flipV="1">
            <a:off x="2665080" y="25981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"/>
          <p:cNvSpPr/>
          <p:nvPr/>
        </p:nvSpPr>
        <p:spPr>
          <a:xfrm flipH="1" flipV="1">
            <a:off x="2665080" y="2593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"/>
          <p:cNvSpPr/>
          <p:nvPr/>
        </p:nvSpPr>
        <p:spPr>
          <a:xfrm flipV="1">
            <a:off x="2665080" y="2588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"/>
          <p:cNvSpPr/>
          <p:nvPr/>
        </p:nvSpPr>
        <p:spPr>
          <a:xfrm flipV="1">
            <a:off x="2665080" y="25790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"/>
          <p:cNvSpPr/>
          <p:nvPr/>
        </p:nvSpPr>
        <p:spPr>
          <a:xfrm flipV="1">
            <a:off x="2665080" y="25693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"/>
          <p:cNvSpPr/>
          <p:nvPr/>
        </p:nvSpPr>
        <p:spPr>
          <a:xfrm flipV="1">
            <a:off x="2669760" y="2564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"/>
          <p:cNvSpPr/>
          <p:nvPr/>
        </p:nvSpPr>
        <p:spPr>
          <a:xfrm>
            <a:off x="2669760" y="2564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"/>
          <p:cNvSpPr/>
          <p:nvPr/>
        </p:nvSpPr>
        <p:spPr>
          <a:xfrm flipV="1">
            <a:off x="2674440" y="25502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"/>
          <p:cNvSpPr/>
          <p:nvPr/>
        </p:nvSpPr>
        <p:spPr>
          <a:xfrm flipV="1">
            <a:off x="2679480" y="25455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"/>
          <p:cNvSpPr/>
          <p:nvPr/>
        </p:nvSpPr>
        <p:spPr>
          <a:xfrm flipV="1">
            <a:off x="2688840" y="2536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"/>
          <p:cNvSpPr/>
          <p:nvPr/>
        </p:nvSpPr>
        <p:spPr>
          <a:xfrm flipV="1">
            <a:off x="2693520" y="25264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"/>
          <p:cNvSpPr/>
          <p:nvPr/>
        </p:nvSpPr>
        <p:spPr>
          <a:xfrm flipV="1">
            <a:off x="2703240" y="2521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"/>
          <p:cNvSpPr/>
          <p:nvPr/>
        </p:nvSpPr>
        <p:spPr>
          <a:xfrm flipV="1">
            <a:off x="2707920" y="2517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"/>
          <p:cNvSpPr/>
          <p:nvPr/>
        </p:nvSpPr>
        <p:spPr>
          <a:xfrm flipV="1">
            <a:off x="2712600" y="25027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"/>
          <p:cNvSpPr/>
          <p:nvPr/>
        </p:nvSpPr>
        <p:spPr>
          <a:xfrm flipV="1">
            <a:off x="2727000" y="2498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"/>
          <p:cNvSpPr/>
          <p:nvPr/>
        </p:nvSpPr>
        <p:spPr>
          <a:xfrm flipV="1">
            <a:off x="2731680" y="2493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"/>
          <p:cNvSpPr/>
          <p:nvPr/>
        </p:nvSpPr>
        <p:spPr>
          <a:xfrm flipV="1">
            <a:off x="2736360" y="24836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"/>
          <p:cNvSpPr/>
          <p:nvPr/>
        </p:nvSpPr>
        <p:spPr>
          <a:xfrm flipV="1">
            <a:off x="2750760" y="2478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"/>
          <p:cNvSpPr/>
          <p:nvPr/>
        </p:nvSpPr>
        <p:spPr>
          <a:xfrm>
            <a:off x="2755440" y="2478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"/>
          <p:cNvSpPr/>
          <p:nvPr/>
        </p:nvSpPr>
        <p:spPr>
          <a:xfrm flipV="1">
            <a:off x="2760480" y="246924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"/>
          <p:cNvSpPr/>
          <p:nvPr/>
        </p:nvSpPr>
        <p:spPr>
          <a:xfrm>
            <a:off x="2774520" y="2469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"/>
          <p:cNvSpPr/>
          <p:nvPr/>
        </p:nvSpPr>
        <p:spPr>
          <a:xfrm flipV="1">
            <a:off x="2779560" y="2464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"/>
          <p:cNvSpPr/>
          <p:nvPr/>
        </p:nvSpPr>
        <p:spPr>
          <a:xfrm flipV="1">
            <a:off x="2784240" y="24598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"/>
          <p:cNvSpPr/>
          <p:nvPr/>
        </p:nvSpPr>
        <p:spPr>
          <a:xfrm flipV="1">
            <a:off x="2803320" y="2455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"/>
          <p:cNvSpPr/>
          <p:nvPr/>
        </p:nvSpPr>
        <p:spPr>
          <a:xfrm flipV="1">
            <a:off x="2808000" y="24501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"/>
          <p:cNvSpPr/>
          <p:nvPr/>
        </p:nvSpPr>
        <p:spPr>
          <a:xfrm>
            <a:off x="2817720" y="245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"/>
          <p:cNvSpPr/>
          <p:nvPr/>
        </p:nvSpPr>
        <p:spPr>
          <a:xfrm>
            <a:off x="2822400" y="245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"/>
          <p:cNvSpPr/>
          <p:nvPr/>
        </p:nvSpPr>
        <p:spPr>
          <a:xfrm flipV="1">
            <a:off x="2827080" y="2445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"/>
          <p:cNvSpPr/>
          <p:nvPr/>
        </p:nvSpPr>
        <p:spPr>
          <a:xfrm>
            <a:off x="2831760" y="2445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"/>
          <p:cNvSpPr/>
          <p:nvPr/>
        </p:nvSpPr>
        <p:spPr>
          <a:xfrm>
            <a:off x="2836800" y="244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"/>
          <p:cNvSpPr/>
          <p:nvPr/>
        </p:nvSpPr>
        <p:spPr>
          <a:xfrm flipV="1">
            <a:off x="2841480" y="24408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"/>
          <p:cNvSpPr/>
          <p:nvPr/>
        </p:nvSpPr>
        <p:spPr>
          <a:xfrm>
            <a:off x="2850840" y="2440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"/>
          <p:cNvSpPr/>
          <p:nvPr/>
        </p:nvSpPr>
        <p:spPr>
          <a:xfrm flipV="1">
            <a:off x="2855880" y="2436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"/>
          <p:cNvSpPr/>
          <p:nvPr/>
        </p:nvSpPr>
        <p:spPr>
          <a:xfrm>
            <a:off x="2860560" y="2436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"/>
          <p:cNvSpPr/>
          <p:nvPr/>
        </p:nvSpPr>
        <p:spPr>
          <a:xfrm>
            <a:off x="2865240" y="2436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"/>
          <p:cNvSpPr/>
          <p:nvPr/>
        </p:nvSpPr>
        <p:spPr>
          <a:xfrm>
            <a:off x="2869920" y="2436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"/>
          <p:cNvSpPr/>
          <p:nvPr/>
        </p:nvSpPr>
        <p:spPr>
          <a:xfrm>
            <a:off x="2874960" y="2436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"/>
          <p:cNvSpPr/>
          <p:nvPr/>
        </p:nvSpPr>
        <p:spPr>
          <a:xfrm>
            <a:off x="2884320" y="2440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"/>
          <p:cNvSpPr/>
          <p:nvPr/>
        </p:nvSpPr>
        <p:spPr>
          <a:xfrm>
            <a:off x="2889000" y="24408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"/>
          <p:cNvSpPr/>
          <p:nvPr/>
        </p:nvSpPr>
        <p:spPr>
          <a:xfrm>
            <a:off x="2903400" y="2440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"/>
          <p:cNvSpPr/>
          <p:nvPr/>
        </p:nvSpPr>
        <p:spPr>
          <a:xfrm>
            <a:off x="2908080" y="244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"/>
          <p:cNvSpPr/>
          <p:nvPr/>
        </p:nvSpPr>
        <p:spPr>
          <a:xfrm>
            <a:off x="2912760" y="24454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"/>
          <p:cNvSpPr/>
          <p:nvPr/>
        </p:nvSpPr>
        <p:spPr>
          <a:xfrm>
            <a:off x="2931840" y="2450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"/>
          <p:cNvSpPr/>
          <p:nvPr/>
        </p:nvSpPr>
        <p:spPr>
          <a:xfrm>
            <a:off x="2946240" y="245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"/>
          <p:cNvSpPr/>
          <p:nvPr/>
        </p:nvSpPr>
        <p:spPr>
          <a:xfrm>
            <a:off x="2950920" y="24501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"/>
          <p:cNvSpPr/>
          <p:nvPr/>
        </p:nvSpPr>
        <p:spPr>
          <a:xfrm>
            <a:off x="2960640" y="2455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"/>
          <p:cNvSpPr/>
          <p:nvPr/>
        </p:nvSpPr>
        <p:spPr>
          <a:xfrm>
            <a:off x="2960640" y="2459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"/>
          <p:cNvSpPr/>
          <p:nvPr/>
        </p:nvSpPr>
        <p:spPr>
          <a:xfrm>
            <a:off x="2965320" y="2464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"/>
          <p:cNvSpPr/>
          <p:nvPr/>
        </p:nvSpPr>
        <p:spPr>
          <a:xfrm>
            <a:off x="2970000" y="24645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"/>
          <p:cNvSpPr/>
          <p:nvPr/>
        </p:nvSpPr>
        <p:spPr>
          <a:xfrm>
            <a:off x="2975040" y="2469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"/>
          <p:cNvSpPr/>
          <p:nvPr/>
        </p:nvSpPr>
        <p:spPr>
          <a:xfrm>
            <a:off x="2979720" y="2469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"/>
          <p:cNvSpPr/>
          <p:nvPr/>
        </p:nvSpPr>
        <p:spPr>
          <a:xfrm>
            <a:off x="2979720" y="2474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"/>
          <p:cNvSpPr/>
          <p:nvPr/>
        </p:nvSpPr>
        <p:spPr>
          <a:xfrm>
            <a:off x="2984400" y="2474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"/>
          <p:cNvSpPr/>
          <p:nvPr/>
        </p:nvSpPr>
        <p:spPr>
          <a:xfrm>
            <a:off x="2984400" y="24789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"/>
          <p:cNvSpPr/>
          <p:nvPr/>
        </p:nvSpPr>
        <p:spPr>
          <a:xfrm>
            <a:off x="2994120" y="2488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"/>
          <p:cNvSpPr/>
          <p:nvPr/>
        </p:nvSpPr>
        <p:spPr>
          <a:xfrm>
            <a:off x="2998800" y="24883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"/>
          <p:cNvSpPr/>
          <p:nvPr/>
        </p:nvSpPr>
        <p:spPr>
          <a:xfrm>
            <a:off x="3013200" y="2498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"/>
          <p:cNvSpPr/>
          <p:nvPr/>
        </p:nvSpPr>
        <p:spPr>
          <a:xfrm>
            <a:off x="3013200" y="2502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"/>
          <p:cNvSpPr/>
          <p:nvPr/>
        </p:nvSpPr>
        <p:spPr>
          <a:xfrm>
            <a:off x="3017880" y="25074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"/>
          <p:cNvSpPr/>
          <p:nvPr/>
        </p:nvSpPr>
        <p:spPr>
          <a:xfrm>
            <a:off x="3022560" y="252648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"/>
          <p:cNvSpPr/>
          <p:nvPr/>
        </p:nvSpPr>
        <p:spPr>
          <a:xfrm>
            <a:off x="2054880" y="2555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"/>
          <p:cNvSpPr/>
          <p:nvPr/>
        </p:nvSpPr>
        <p:spPr>
          <a:xfrm>
            <a:off x="2059560" y="2555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"/>
          <p:cNvSpPr/>
          <p:nvPr/>
        </p:nvSpPr>
        <p:spPr>
          <a:xfrm>
            <a:off x="2059560" y="2559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"/>
          <p:cNvSpPr/>
          <p:nvPr/>
        </p:nvSpPr>
        <p:spPr>
          <a:xfrm>
            <a:off x="2059560" y="2564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"/>
          <p:cNvSpPr/>
          <p:nvPr/>
        </p:nvSpPr>
        <p:spPr>
          <a:xfrm>
            <a:off x="2059560" y="256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"/>
          <p:cNvSpPr/>
          <p:nvPr/>
        </p:nvSpPr>
        <p:spPr>
          <a:xfrm>
            <a:off x="2064240" y="2569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"/>
          <p:cNvSpPr/>
          <p:nvPr/>
        </p:nvSpPr>
        <p:spPr>
          <a:xfrm>
            <a:off x="2064240" y="2574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"/>
          <p:cNvSpPr/>
          <p:nvPr/>
        </p:nvSpPr>
        <p:spPr>
          <a:xfrm>
            <a:off x="2064240" y="2579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"/>
          <p:cNvSpPr/>
          <p:nvPr/>
        </p:nvSpPr>
        <p:spPr>
          <a:xfrm>
            <a:off x="2064240" y="2583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"/>
          <p:cNvSpPr/>
          <p:nvPr/>
        </p:nvSpPr>
        <p:spPr>
          <a:xfrm>
            <a:off x="2064240" y="2588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"/>
          <p:cNvSpPr/>
          <p:nvPr/>
        </p:nvSpPr>
        <p:spPr>
          <a:xfrm>
            <a:off x="2064240" y="25934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"/>
          <p:cNvSpPr/>
          <p:nvPr/>
        </p:nvSpPr>
        <p:spPr>
          <a:xfrm>
            <a:off x="2064240" y="2602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"/>
          <p:cNvSpPr/>
          <p:nvPr/>
        </p:nvSpPr>
        <p:spPr>
          <a:xfrm>
            <a:off x="2064240" y="2607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"/>
          <p:cNvSpPr/>
          <p:nvPr/>
        </p:nvSpPr>
        <p:spPr>
          <a:xfrm flipH="1">
            <a:off x="2059560" y="2612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"/>
          <p:cNvSpPr/>
          <p:nvPr/>
        </p:nvSpPr>
        <p:spPr>
          <a:xfrm flipH="1">
            <a:off x="2054880" y="2621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"/>
          <p:cNvSpPr/>
          <p:nvPr/>
        </p:nvSpPr>
        <p:spPr>
          <a:xfrm flipH="1">
            <a:off x="2045160" y="2631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"/>
          <p:cNvSpPr/>
          <p:nvPr/>
        </p:nvSpPr>
        <p:spPr>
          <a:xfrm flipH="1">
            <a:off x="2040480" y="2640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"/>
          <p:cNvSpPr/>
          <p:nvPr/>
        </p:nvSpPr>
        <p:spPr>
          <a:xfrm flipH="1">
            <a:off x="2031120" y="26503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"/>
          <p:cNvSpPr/>
          <p:nvPr/>
        </p:nvSpPr>
        <p:spPr>
          <a:xfrm flipH="1">
            <a:off x="2016720" y="26647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"/>
          <p:cNvSpPr/>
          <p:nvPr/>
        </p:nvSpPr>
        <p:spPr>
          <a:xfrm flipH="1">
            <a:off x="2012040" y="26884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"/>
          <p:cNvSpPr/>
          <p:nvPr/>
        </p:nvSpPr>
        <p:spPr>
          <a:xfrm flipH="1">
            <a:off x="2007000" y="26935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"/>
          <p:cNvSpPr/>
          <p:nvPr/>
        </p:nvSpPr>
        <p:spPr>
          <a:xfrm flipH="1">
            <a:off x="2002320" y="2698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"/>
          <p:cNvSpPr/>
          <p:nvPr/>
        </p:nvSpPr>
        <p:spPr>
          <a:xfrm flipH="1">
            <a:off x="1992960" y="27028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"/>
          <p:cNvSpPr/>
          <p:nvPr/>
        </p:nvSpPr>
        <p:spPr>
          <a:xfrm flipH="1">
            <a:off x="1983240" y="2712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"/>
          <p:cNvSpPr/>
          <p:nvPr/>
        </p:nvSpPr>
        <p:spPr>
          <a:xfrm flipH="1">
            <a:off x="1978560" y="2721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"/>
          <p:cNvSpPr/>
          <p:nvPr/>
        </p:nvSpPr>
        <p:spPr>
          <a:xfrm flipH="1">
            <a:off x="1959480" y="272196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"/>
          <p:cNvSpPr/>
          <p:nvPr/>
        </p:nvSpPr>
        <p:spPr>
          <a:xfrm flipH="1">
            <a:off x="1945080" y="27316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"/>
          <p:cNvSpPr/>
          <p:nvPr/>
        </p:nvSpPr>
        <p:spPr>
          <a:xfrm flipH="1">
            <a:off x="1935720" y="27363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"/>
          <p:cNvSpPr/>
          <p:nvPr/>
        </p:nvSpPr>
        <p:spPr>
          <a:xfrm flipH="1">
            <a:off x="1911600" y="273636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"/>
          <p:cNvSpPr/>
          <p:nvPr/>
        </p:nvSpPr>
        <p:spPr>
          <a:xfrm flipH="1">
            <a:off x="1897560" y="273636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"/>
          <p:cNvSpPr/>
          <p:nvPr/>
        </p:nvSpPr>
        <p:spPr>
          <a:xfrm flipH="1">
            <a:off x="1887840" y="27363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"/>
          <p:cNvSpPr/>
          <p:nvPr/>
        </p:nvSpPr>
        <p:spPr>
          <a:xfrm flipH="1">
            <a:off x="1878480" y="27363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"/>
          <p:cNvSpPr/>
          <p:nvPr/>
        </p:nvSpPr>
        <p:spPr>
          <a:xfrm flipH="1" flipV="1">
            <a:off x="1849680" y="273168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"/>
          <p:cNvSpPr/>
          <p:nvPr/>
        </p:nvSpPr>
        <p:spPr>
          <a:xfrm flipH="1" flipV="1">
            <a:off x="1840320" y="27266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"/>
          <p:cNvSpPr/>
          <p:nvPr/>
        </p:nvSpPr>
        <p:spPr>
          <a:xfrm flipH="1">
            <a:off x="1830600" y="27266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"/>
          <p:cNvSpPr/>
          <p:nvPr/>
        </p:nvSpPr>
        <p:spPr>
          <a:xfrm flipH="1" flipV="1">
            <a:off x="1811520" y="271728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"/>
          <p:cNvSpPr/>
          <p:nvPr/>
        </p:nvSpPr>
        <p:spPr>
          <a:xfrm flipH="1" flipV="1">
            <a:off x="1802160" y="2712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"/>
          <p:cNvSpPr/>
          <p:nvPr/>
        </p:nvSpPr>
        <p:spPr>
          <a:xfrm flipH="1" flipV="1">
            <a:off x="1797480" y="2707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"/>
          <p:cNvSpPr/>
          <p:nvPr/>
        </p:nvSpPr>
        <p:spPr>
          <a:xfrm flipH="1" flipV="1">
            <a:off x="1787760" y="27028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"/>
          <p:cNvSpPr/>
          <p:nvPr/>
        </p:nvSpPr>
        <p:spPr>
          <a:xfrm flipH="1" flipV="1">
            <a:off x="1778400" y="26935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"/>
          <p:cNvSpPr/>
          <p:nvPr/>
        </p:nvSpPr>
        <p:spPr>
          <a:xfrm flipH="1" flipV="1">
            <a:off x="1768680" y="26884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"/>
          <p:cNvSpPr/>
          <p:nvPr/>
        </p:nvSpPr>
        <p:spPr>
          <a:xfrm flipH="1" flipV="1">
            <a:off x="1764000" y="26791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"/>
          <p:cNvSpPr/>
          <p:nvPr/>
        </p:nvSpPr>
        <p:spPr>
          <a:xfrm flipH="1" flipV="1">
            <a:off x="1759320" y="2674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"/>
          <p:cNvSpPr/>
          <p:nvPr/>
        </p:nvSpPr>
        <p:spPr>
          <a:xfrm flipH="1" flipV="1">
            <a:off x="1754280" y="26600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"/>
          <p:cNvSpPr/>
          <p:nvPr/>
        </p:nvSpPr>
        <p:spPr>
          <a:xfrm flipH="1" flipV="1">
            <a:off x="1749600" y="26503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"/>
          <p:cNvSpPr/>
          <p:nvPr/>
        </p:nvSpPr>
        <p:spPr>
          <a:xfrm flipH="1" flipV="1">
            <a:off x="1744920" y="2631600"/>
            <a:ext cx="468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"/>
          <p:cNvSpPr/>
          <p:nvPr/>
        </p:nvSpPr>
        <p:spPr>
          <a:xfrm flipV="1">
            <a:off x="1744920" y="2621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"/>
          <p:cNvSpPr/>
          <p:nvPr/>
        </p:nvSpPr>
        <p:spPr>
          <a:xfrm flipV="1">
            <a:off x="1744920" y="26028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"/>
          <p:cNvSpPr/>
          <p:nvPr/>
        </p:nvSpPr>
        <p:spPr>
          <a:xfrm flipV="1">
            <a:off x="1744920" y="2593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"/>
          <p:cNvSpPr/>
          <p:nvPr/>
        </p:nvSpPr>
        <p:spPr>
          <a:xfrm flipV="1">
            <a:off x="1749600" y="256932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"/>
          <p:cNvSpPr/>
          <p:nvPr/>
        </p:nvSpPr>
        <p:spPr>
          <a:xfrm flipV="1">
            <a:off x="1749600" y="25502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"/>
          <p:cNvSpPr/>
          <p:nvPr/>
        </p:nvSpPr>
        <p:spPr>
          <a:xfrm flipV="1">
            <a:off x="1754280" y="25408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"/>
          <p:cNvSpPr/>
          <p:nvPr/>
        </p:nvSpPr>
        <p:spPr>
          <a:xfrm flipV="1">
            <a:off x="1754280" y="25218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"/>
          <p:cNvSpPr/>
          <p:nvPr/>
        </p:nvSpPr>
        <p:spPr>
          <a:xfrm flipV="1">
            <a:off x="1759320" y="25074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"/>
          <p:cNvSpPr/>
          <p:nvPr/>
        </p:nvSpPr>
        <p:spPr>
          <a:xfrm flipV="1">
            <a:off x="1759320" y="2502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"/>
          <p:cNvSpPr/>
          <p:nvPr/>
        </p:nvSpPr>
        <p:spPr>
          <a:xfrm flipV="1">
            <a:off x="1759320" y="24883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"/>
          <p:cNvSpPr/>
          <p:nvPr/>
        </p:nvSpPr>
        <p:spPr>
          <a:xfrm flipV="1">
            <a:off x="1764000" y="2483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"/>
          <p:cNvSpPr/>
          <p:nvPr/>
        </p:nvSpPr>
        <p:spPr>
          <a:xfrm flipV="1">
            <a:off x="1768680" y="2478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"/>
          <p:cNvSpPr/>
          <p:nvPr/>
        </p:nvSpPr>
        <p:spPr>
          <a:xfrm flipV="1">
            <a:off x="1773360" y="2474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"/>
          <p:cNvSpPr/>
          <p:nvPr/>
        </p:nvSpPr>
        <p:spPr>
          <a:xfrm flipV="1">
            <a:off x="1783080" y="24692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"/>
          <p:cNvSpPr/>
          <p:nvPr/>
        </p:nvSpPr>
        <p:spPr>
          <a:xfrm>
            <a:off x="1792440" y="24692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"/>
          <p:cNvSpPr/>
          <p:nvPr/>
        </p:nvSpPr>
        <p:spPr>
          <a:xfrm>
            <a:off x="1806840" y="2469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"/>
          <p:cNvSpPr/>
          <p:nvPr/>
        </p:nvSpPr>
        <p:spPr>
          <a:xfrm flipV="1">
            <a:off x="1811520" y="24645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"/>
          <p:cNvSpPr/>
          <p:nvPr/>
        </p:nvSpPr>
        <p:spPr>
          <a:xfrm>
            <a:off x="1825920" y="2464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"/>
          <p:cNvSpPr/>
          <p:nvPr/>
        </p:nvSpPr>
        <p:spPr>
          <a:xfrm>
            <a:off x="1830600" y="24645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"/>
          <p:cNvSpPr/>
          <p:nvPr/>
        </p:nvSpPr>
        <p:spPr>
          <a:xfrm>
            <a:off x="1845000" y="24645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"/>
          <p:cNvSpPr/>
          <p:nvPr/>
        </p:nvSpPr>
        <p:spPr>
          <a:xfrm>
            <a:off x="1859400" y="246456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"/>
          <p:cNvSpPr/>
          <p:nvPr/>
        </p:nvSpPr>
        <p:spPr>
          <a:xfrm>
            <a:off x="1873440" y="2469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"/>
          <p:cNvSpPr/>
          <p:nvPr/>
        </p:nvSpPr>
        <p:spPr>
          <a:xfrm>
            <a:off x="1883160" y="2469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"/>
          <p:cNvSpPr/>
          <p:nvPr/>
        </p:nvSpPr>
        <p:spPr>
          <a:xfrm>
            <a:off x="1887840" y="246924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"/>
          <p:cNvSpPr/>
          <p:nvPr/>
        </p:nvSpPr>
        <p:spPr>
          <a:xfrm>
            <a:off x="1906920" y="24742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"/>
          <p:cNvSpPr/>
          <p:nvPr/>
        </p:nvSpPr>
        <p:spPr>
          <a:xfrm>
            <a:off x="1921320" y="247896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"/>
          <p:cNvSpPr/>
          <p:nvPr/>
        </p:nvSpPr>
        <p:spPr>
          <a:xfrm>
            <a:off x="1935720" y="24883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"/>
          <p:cNvSpPr/>
          <p:nvPr/>
        </p:nvSpPr>
        <p:spPr>
          <a:xfrm>
            <a:off x="1949760" y="2498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"/>
          <p:cNvSpPr/>
          <p:nvPr/>
        </p:nvSpPr>
        <p:spPr>
          <a:xfrm>
            <a:off x="1954800" y="25027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"/>
          <p:cNvSpPr/>
          <p:nvPr/>
        </p:nvSpPr>
        <p:spPr>
          <a:xfrm>
            <a:off x="1959480" y="25120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"/>
          <p:cNvSpPr/>
          <p:nvPr/>
        </p:nvSpPr>
        <p:spPr>
          <a:xfrm>
            <a:off x="1959480" y="25264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"/>
          <p:cNvSpPr/>
          <p:nvPr/>
        </p:nvSpPr>
        <p:spPr>
          <a:xfrm>
            <a:off x="1964160" y="25408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"/>
          <p:cNvSpPr/>
          <p:nvPr/>
        </p:nvSpPr>
        <p:spPr>
          <a:xfrm>
            <a:off x="1964160" y="2559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"/>
          <p:cNvSpPr/>
          <p:nvPr/>
        </p:nvSpPr>
        <p:spPr>
          <a:xfrm>
            <a:off x="1964160" y="25693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"/>
          <p:cNvSpPr/>
          <p:nvPr/>
        </p:nvSpPr>
        <p:spPr>
          <a:xfrm>
            <a:off x="1964160" y="25837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"/>
          <p:cNvSpPr/>
          <p:nvPr/>
        </p:nvSpPr>
        <p:spPr>
          <a:xfrm flipH="1" flipV="1">
            <a:off x="2031120" y="2536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"/>
          <p:cNvSpPr/>
          <p:nvPr/>
        </p:nvSpPr>
        <p:spPr>
          <a:xfrm flipH="1" flipV="1">
            <a:off x="2026080" y="25311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"/>
          <p:cNvSpPr/>
          <p:nvPr/>
        </p:nvSpPr>
        <p:spPr>
          <a:xfrm flipH="1">
            <a:off x="2021400" y="2531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"/>
          <p:cNvSpPr/>
          <p:nvPr/>
        </p:nvSpPr>
        <p:spPr>
          <a:xfrm flipH="1" flipV="1">
            <a:off x="2012040" y="2526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"/>
          <p:cNvSpPr/>
          <p:nvPr/>
        </p:nvSpPr>
        <p:spPr>
          <a:xfrm flipH="1" flipV="1">
            <a:off x="1983240" y="2498040"/>
            <a:ext cx="2880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"/>
          <p:cNvSpPr/>
          <p:nvPr/>
        </p:nvSpPr>
        <p:spPr>
          <a:xfrm flipH="1" flipV="1">
            <a:off x="1973880" y="248832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"/>
          <p:cNvSpPr/>
          <p:nvPr/>
        </p:nvSpPr>
        <p:spPr>
          <a:xfrm flipH="1" flipV="1">
            <a:off x="1964160" y="24836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"/>
          <p:cNvSpPr/>
          <p:nvPr/>
        </p:nvSpPr>
        <p:spPr>
          <a:xfrm flipH="1" flipV="1">
            <a:off x="1945080" y="246456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Гиперпараметры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max_depth = None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min_samples_split = 2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min_samples_leaf  = 1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max_features = None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Также для классификации можно в модель передать </a:t>
            </a:r>
            <a:r>
              <a:rPr b="1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веса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Есть ещё такая штука как </a:t>
            </a:r>
            <a:r>
              <a:rPr b="1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ccp_alpha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Model Validation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Train - Test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Train - Valid - Test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Cross Validation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PlaceHolder 1"/>
          <p:cNvSpPr>
            <a:spLocks noGrp="1"/>
          </p:cNvSpPr>
          <p:nvPr>
            <p:ph type="title"/>
          </p:nvPr>
        </p:nvSpPr>
        <p:spPr>
          <a:xfrm>
            <a:off x="727560" y="591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K - Fold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41" name="Google Shape;496;p80" descr=""/>
          <p:cNvPicPr/>
          <p:nvPr/>
        </p:nvPicPr>
        <p:blipFill>
          <a:blip r:embed="rId1"/>
          <a:stretch/>
        </p:blipFill>
        <p:spPr>
          <a:xfrm>
            <a:off x="648000" y="1283400"/>
            <a:ext cx="5299560" cy="36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2" name="PlaceHolder 1"/>
          <p:cNvSpPr>
            <a:spLocks noGrp="1"/>
          </p:cNvSpPr>
          <p:nvPr>
            <p:ph type="title"/>
          </p:nvPr>
        </p:nvSpPr>
        <p:spPr>
          <a:xfrm rot="10800000">
            <a:off x="5860080" y="492120"/>
            <a:ext cx="1993680" cy="848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Отдыхайте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43" name="Google Shape;502;p81" descr=""/>
          <p:cNvPicPr/>
          <p:nvPr/>
        </p:nvPicPr>
        <p:blipFill>
          <a:blip r:embed="rId1"/>
          <a:stretch/>
        </p:blipFill>
        <p:spPr>
          <a:xfrm>
            <a:off x="465480" y="0"/>
            <a:ext cx="514332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PlaceHolder 1"/>
          <p:cNvSpPr>
            <a:spLocks noGrp="1"/>
          </p:cNvSpPr>
          <p:nvPr>
            <p:ph type="sldNum" idx="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6933A42-F099-404C-A666-43FA24489F3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70" name="Google Shape;229;p42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Что это такое?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71" name="Google Shape;230;p42" descr=""/>
          <p:cNvPicPr/>
          <p:nvPr/>
        </p:nvPicPr>
        <p:blipFill>
          <a:blip r:embed="rId1"/>
          <a:stretch/>
        </p:blipFill>
        <p:spPr>
          <a:xfrm>
            <a:off x="4986720" y="1637640"/>
            <a:ext cx="3430800" cy="2659680"/>
          </a:xfrm>
          <a:prstGeom prst="rect">
            <a:avLst/>
          </a:prstGeom>
          <a:ln w="0">
            <a:noFill/>
          </a:ln>
        </p:spPr>
      </p:pic>
      <p:pic>
        <p:nvPicPr>
          <p:cNvPr id="1272" name="Google Shape;231;p42" descr="y = w_0 + w_1 x + \epsilon"/>
          <p:cNvPicPr/>
          <p:nvPr/>
        </p:nvPicPr>
        <p:blipFill>
          <a:blip r:embed="rId2"/>
          <a:stretch/>
        </p:blipFill>
        <p:spPr>
          <a:xfrm>
            <a:off x="1095840" y="2704680"/>
            <a:ext cx="2614680" cy="323280"/>
          </a:xfrm>
          <a:prstGeom prst="rect">
            <a:avLst/>
          </a:prstGeom>
          <a:ln w="28440">
            <a:solidFill>
              <a:srgbClr val="ffffff"/>
            </a:solidFill>
            <a:round/>
          </a:ln>
        </p:spPr>
      </p:pic>
      <p:sp>
        <p:nvSpPr>
          <p:cNvPr id="1273" name="Google Shape;232;p42"/>
          <p:cNvSpPr/>
          <p:nvPr/>
        </p:nvSpPr>
        <p:spPr>
          <a:xfrm>
            <a:off x="290880" y="3681000"/>
            <a:ext cx="1667880" cy="547560"/>
          </a:xfrm>
          <a:prstGeom prst="rect">
            <a:avLst/>
          </a:prstGeom>
          <a:noFill/>
          <a:ln w="28440">
            <a:solidFill>
              <a:srgbClr val="ea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целевая переменная (aka target)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74" name="Google Shape;233;p42"/>
          <p:cNvSpPr/>
          <p:nvPr/>
        </p:nvSpPr>
        <p:spPr>
          <a:xfrm flipH="1" rot="5400000">
            <a:off x="701640" y="3259080"/>
            <a:ext cx="814320" cy="29160"/>
          </a:xfrm>
          <a:prstGeom prst="curvedConnector4">
            <a:avLst>
              <a:gd name="adj1" fmla="val 40064"/>
              <a:gd name="adj2" fmla="val 909736"/>
            </a:avLst>
          </a:prstGeom>
          <a:noFill/>
          <a:ln w="9360">
            <a:solidFill>
              <a:srgbClr val="ea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Google Shape;234;p42"/>
          <p:cNvSpPr/>
          <p:nvPr/>
        </p:nvSpPr>
        <p:spPr>
          <a:xfrm>
            <a:off x="857520" y="1674360"/>
            <a:ext cx="1667880" cy="547560"/>
          </a:xfrm>
          <a:prstGeom prst="rect">
            <a:avLst/>
          </a:prstGeom>
          <a:noFill/>
          <a:ln w="28440">
            <a:solidFill>
              <a:srgbClr val="a2c4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свободный член (intercept)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76" name="Google Shape;235;p42"/>
          <p:cNvSpPr/>
          <p:nvPr/>
        </p:nvSpPr>
        <p:spPr>
          <a:xfrm>
            <a:off x="2640960" y="3747600"/>
            <a:ext cx="2106000" cy="547560"/>
          </a:xfrm>
          <a:prstGeom prst="rect">
            <a:avLst/>
          </a:prstGeom>
          <a:noFill/>
          <a:ln w="28440">
            <a:solidFill>
              <a:srgbClr val="d5a6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независимая переменная (slope, predictor)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77" name="Google Shape;236;p42"/>
          <p:cNvSpPr/>
          <p:nvPr/>
        </p:nvSpPr>
        <p:spPr>
          <a:xfrm>
            <a:off x="3108960" y="1583640"/>
            <a:ext cx="1667880" cy="547560"/>
          </a:xfrm>
          <a:prstGeom prst="rect">
            <a:avLst/>
          </a:prstGeom>
          <a:noFill/>
          <a:ln w="28440">
            <a:solidFill>
              <a:srgbClr val="ffe5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случайная ошибка (error)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78" name="Google Shape;237;p42"/>
          <p:cNvSpPr/>
          <p:nvPr/>
        </p:nvSpPr>
        <p:spPr>
          <a:xfrm flipH="1" rot="16200000">
            <a:off x="1541160" y="2378880"/>
            <a:ext cx="477720" cy="17640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rgbClr val="a4c2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Google Shape;238;p42"/>
          <p:cNvSpPr/>
          <p:nvPr/>
        </p:nvSpPr>
        <p:spPr>
          <a:xfrm rot="5400000">
            <a:off x="3462840" y="2385720"/>
            <a:ext cx="728280" cy="231840"/>
          </a:xfrm>
          <a:prstGeom prst="curvedConnector2">
            <a:avLst/>
          </a:prstGeom>
          <a:noFill/>
          <a:ln w="9360">
            <a:solidFill>
              <a:srgbClr val="ffe5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Google Shape;239;p42"/>
          <p:cNvSpPr/>
          <p:nvPr/>
        </p:nvSpPr>
        <p:spPr>
          <a:xfrm flipH="1" rot="5400000">
            <a:off x="2867760" y="2921760"/>
            <a:ext cx="725760" cy="925920"/>
          </a:xfrm>
          <a:prstGeom prst="curvedConnector2">
            <a:avLst/>
          </a:prstGeom>
          <a:noFill/>
          <a:ln w="9360">
            <a:solidFill>
              <a:srgbClr val="ea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"/>
          <p:cNvSpPr/>
          <p:nvPr/>
        </p:nvSpPr>
        <p:spPr>
          <a:xfrm flipH="1">
            <a:off x="206424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"/>
          <p:cNvSpPr/>
          <p:nvPr/>
        </p:nvSpPr>
        <p:spPr>
          <a:xfrm flipH="1">
            <a:off x="205956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"/>
          <p:cNvSpPr/>
          <p:nvPr/>
        </p:nvSpPr>
        <p:spPr>
          <a:xfrm flipH="1">
            <a:off x="205488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"/>
          <p:cNvSpPr/>
          <p:nvPr/>
        </p:nvSpPr>
        <p:spPr>
          <a:xfrm flipH="1">
            <a:off x="2049840" y="30747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"/>
          <p:cNvSpPr/>
          <p:nvPr/>
        </p:nvSpPr>
        <p:spPr>
          <a:xfrm>
            <a:off x="2049840" y="3074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"/>
          <p:cNvSpPr/>
          <p:nvPr/>
        </p:nvSpPr>
        <p:spPr>
          <a:xfrm flipH="1">
            <a:off x="204516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"/>
          <p:cNvSpPr/>
          <p:nvPr/>
        </p:nvSpPr>
        <p:spPr>
          <a:xfrm flipH="1">
            <a:off x="204048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"/>
          <p:cNvSpPr/>
          <p:nvPr/>
        </p:nvSpPr>
        <p:spPr>
          <a:xfrm flipH="1">
            <a:off x="203580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"/>
          <p:cNvSpPr/>
          <p:nvPr/>
        </p:nvSpPr>
        <p:spPr>
          <a:xfrm flipH="1">
            <a:off x="203112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"/>
          <p:cNvSpPr/>
          <p:nvPr/>
        </p:nvSpPr>
        <p:spPr>
          <a:xfrm flipH="1">
            <a:off x="2026080" y="3079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"/>
          <p:cNvSpPr/>
          <p:nvPr/>
        </p:nvSpPr>
        <p:spPr>
          <a:xfrm flipH="1">
            <a:off x="202140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"/>
          <p:cNvSpPr/>
          <p:nvPr/>
        </p:nvSpPr>
        <p:spPr>
          <a:xfrm flipH="1">
            <a:off x="201672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"/>
          <p:cNvSpPr/>
          <p:nvPr/>
        </p:nvSpPr>
        <p:spPr>
          <a:xfrm flipH="1">
            <a:off x="201204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"/>
          <p:cNvSpPr/>
          <p:nvPr/>
        </p:nvSpPr>
        <p:spPr>
          <a:xfrm flipH="1">
            <a:off x="1997640" y="30794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"/>
          <p:cNvSpPr/>
          <p:nvPr/>
        </p:nvSpPr>
        <p:spPr>
          <a:xfrm flipH="1">
            <a:off x="199296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"/>
          <p:cNvSpPr/>
          <p:nvPr/>
        </p:nvSpPr>
        <p:spPr>
          <a:xfrm flipH="1">
            <a:off x="1987920" y="3079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"/>
          <p:cNvSpPr/>
          <p:nvPr/>
        </p:nvSpPr>
        <p:spPr>
          <a:xfrm flipH="1" flipV="1">
            <a:off x="1983240" y="3074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"/>
          <p:cNvSpPr/>
          <p:nvPr/>
        </p:nvSpPr>
        <p:spPr>
          <a:xfrm flipH="1">
            <a:off x="197856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"/>
          <p:cNvSpPr/>
          <p:nvPr/>
        </p:nvSpPr>
        <p:spPr>
          <a:xfrm flipH="1">
            <a:off x="197388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"/>
          <p:cNvSpPr/>
          <p:nvPr/>
        </p:nvSpPr>
        <p:spPr>
          <a:xfrm flipH="1" flipV="1">
            <a:off x="1959480" y="30700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"/>
          <p:cNvSpPr/>
          <p:nvPr/>
        </p:nvSpPr>
        <p:spPr>
          <a:xfrm flipH="1">
            <a:off x="1954800" y="3070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"/>
          <p:cNvSpPr/>
          <p:nvPr/>
        </p:nvSpPr>
        <p:spPr>
          <a:xfrm flipH="1">
            <a:off x="1949760" y="3070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"/>
          <p:cNvSpPr/>
          <p:nvPr/>
        </p:nvSpPr>
        <p:spPr>
          <a:xfrm flipH="1">
            <a:off x="1945080" y="3070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"/>
          <p:cNvSpPr/>
          <p:nvPr/>
        </p:nvSpPr>
        <p:spPr>
          <a:xfrm flipH="1">
            <a:off x="194040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"/>
          <p:cNvSpPr/>
          <p:nvPr/>
        </p:nvSpPr>
        <p:spPr>
          <a:xfrm flipH="1">
            <a:off x="193572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"/>
          <p:cNvSpPr/>
          <p:nvPr/>
        </p:nvSpPr>
        <p:spPr>
          <a:xfrm flipH="1">
            <a:off x="1930680" y="30747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"/>
          <p:cNvSpPr/>
          <p:nvPr/>
        </p:nvSpPr>
        <p:spPr>
          <a:xfrm flipH="1">
            <a:off x="1926000" y="3074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"/>
          <p:cNvSpPr/>
          <p:nvPr/>
        </p:nvSpPr>
        <p:spPr>
          <a:xfrm flipH="1">
            <a:off x="1916640" y="30794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"/>
          <p:cNvSpPr/>
          <p:nvPr/>
        </p:nvSpPr>
        <p:spPr>
          <a:xfrm flipH="1">
            <a:off x="1911600" y="3079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"/>
          <p:cNvSpPr/>
          <p:nvPr/>
        </p:nvSpPr>
        <p:spPr>
          <a:xfrm flipH="1">
            <a:off x="190692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"/>
          <p:cNvSpPr/>
          <p:nvPr/>
        </p:nvSpPr>
        <p:spPr>
          <a:xfrm flipH="1">
            <a:off x="190224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"/>
          <p:cNvSpPr/>
          <p:nvPr/>
        </p:nvSpPr>
        <p:spPr>
          <a:xfrm flipH="1">
            <a:off x="189756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"/>
          <p:cNvSpPr/>
          <p:nvPr/>
        </p:nvSpPr>
        <p:spPr>
          <a:xfrm flipH="1" flipV="1">
            <a:off x="1892520" y="30747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"/>
          <p:cNvSpPr/>
          <p:nvPr/>
        </p:nvSpPr>
        <p:spPr>
          <a:xfrm flipH="1">
            <a:off x="188784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"/>
          <p:cNvSpPr/>
          <p:nvPr/>
        </p:nvSpPr>
        <p:spPr>
          <a:xfrm flipH="1">
            <a:off x="188316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"/>
          <p:cNvSpPr/>
          <p:nvPr/>
        </p:nvSpPr>
        <p:spPr>
          <a:xfrm flipH="1">
            <a:off x="187848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"/>
          <p:cNvSpPr/>
          <p:nvPr/>
        </p:nvSpPr>
        <p:spPr>
          <a:xfrm flipH="1">
            <a:off x="1868760" y="30747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"/>
          <p:cNvSpPr/>
          <p:nvPr/>
        </p:nvSpPr>
        <p:spPr>
          <a:xfrm flipH="1">
            <a:off x="186408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"/>
          <p:cNvSpPr/>
          <p:nvPr/>
        </p:nvSpPr>
        <p:spPr>
          <a:xfrm flipH="1">
            <a:off x="1849680" y="30747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"/>
          <p:cNvSpPr/>
          <p:nvPr/>
        </p:nvSpPr>
        <p:spPr>
          <a:xfrm flipH="1">
            <a:off x="184500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"/>
          <p:cNvSpPr/>
          <p:nvPr/>
        </p:nvSpPr>
        <p:spPr>
          <a:xfrm flipH="1">
            <a:off x="184032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"/>
          <p:cNvSpPr/>
          <p:nvPr/>
        </p:nvSpPr>
        <p:spPr>
          <a:xfrm flipH="1">
            <a:off x="183564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"/>
          <p:cNvSpPr/>
          <p:nvPr/>
        </p:nvSpPr>
        <p:spPr>
          <a:xfrm flipH="1">
            <a:off x="1830600" y="30794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"/>
          <p:cNvSpPr/>
          <p:nvPr/>
        </p:nvSpPr>
        <p:spPr>
          <a:xfrm flipH="1">
            <a:off x="182592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"/>
          <p:cNvSpPr/>
          <p:nvPr/>
        </p:nvSpPr>
        <p:spPr>
          <a:xfrm flipH="1">
            <a:off x="182124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"/>
          <p:cNvSpPr/>
          <p:nvPr/>
        </p:nvSpPr>
        <p:spPr>
          <a:xfrm flipH="1">
            <a:off x="181656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"/>
          <p:cNvSpPr/>
          <p:nvPr/>
        </p:nvSpPr>
        <p:spPr>
          <a:xfrm flipH="1">
            <a:off x="1811520" y="3084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"/>
          <p:cNvSpPr/>
          <p:nvPr/>
        </p:nvSpPr>
        <p:spPr>
          <a:xfrm flipH="1">
            <a:off x="180684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"/>
          <p:cNvSpPr/>
          <p:nvPr/>
        </p:nvSpPr>
        <p:spPr>
          <a:xfrm flipH="1">
            <a:off x="180216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"/>
          <p:cNvSpPr/>
          <p:nvPr/>
        </p:nvSpPr>
        <p:spPr>
          <a:xfrm flipH="1">
            <a:off x="179748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"/>
          <p:cNvSpPr/>
          <p:nvPr/>
        </p:nvSpPr>
        <p:spPr>
          <a:xfrm flipH="1">
            <a:off x="1792440" y="30844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"/>
          <p:cNvSpPr/>
          <p:nvPr/>
        </p:nvSpPr>
        <p:spPr>
          <a:xfrm flipH="1">
            <a:off x="178776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"/>
          <p:cNvSpPr/>
          <p:nvPr/>
        </p:nvSpPr>
        <p:spPr>
          <a:xfrm flipH="1">
            <a:off x="178308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"/>
          <p:cNvSpPr/>
          <p:nvPr/>
        </p:nvSpPr>
        <p:spPr>
          <a:xfrm flipH="1">
            <a:off x="177840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"/>
          <p:cNvSpPr/>
          <p:nvPr/>
        </p:nvSpPr>
        <p:spPr>
          <a:xfrm flipH="1">
            <a:off x="1773360" y="3089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"/>
          <p:cNvSpPr/>
          <p:nvPr/>
        </p:nvSpPr>
        <p:spPr>
          <a:xfrm flipH="1">
            <a:off x="176868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"/>
          <p:cNvSpPr/>
          <p:nvPr/>
        </p:nvSpPr>
        <p:spPr>
          <a:xfrm flipH="1">
            <a:off x="176400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"/>
          <p:cNvSpPr/>
          <p:nvPr/>
        </p:nvSpPr>
        <p:spPr>
          <a:xfrm flipH="1">
            <a:off x="175932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"/>
          <p:cNvSpPr/>
          <p:nvPr/>
        </p:nvSpPr>
        <p:spPr>
          <a:xfrm flipH="1">
            <a:off x="1754280" y="3089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"/>
          <p:cNvSpPr/>
          <p:nvPr/>
        </p:nvSpPr>
        <p:spPr>
          <a:xfrm flipH="1">
            <a:off x="174960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"/>
          <p:cNvSpPr/>
          <p:nvPr/>
        </p:nvSpPr>
        <p:spPr>
          <a:xfrm flipH="1">
            <a:off x="1744920" y="3089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"/>
          <p:cNvSpPr/>
          <p:nvPr/>
        </p:nvSpPr>
        <p:spPr>
          <a:xfrm flipH="1">
            <a:off x="174024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"/>
          <p:cNvSpPr/>
          <p:nvPr/>
        </p:nvSpPr>
        <p:spPr>
          <a:xfrm flipH="1">
            <a:off x="1735200" y="3093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"/>
          <p:cNvSpPr/>
          <p:nvPr/>
        </p:nvSpPr>
        <p:spPr>
          <a:xfrm flipH="1">
            <a:off x="173052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"/>
          <p:cNvSpPr/>
          <p:nvPr/>
        </p:nvSpPr>
        <p:spPr>
          <a:xfrm flipH="1">
            <a:off x="172584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"/>
          <p:cNvSpPr/>
          <p:nvPr/>
        </p:nvSpPr>
        <p:spPr>
          <a:xfrm flipH="1">
            <a:off x="172116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"/>
          <p:cNvSpPr/>
          <p:nvPr/>
        </p:nvSpPr>
        <p:spPr>
          <a:xfrm flipH="1">
            <a:off x="1716120" y="3093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"/>
          <p:cNvSpPr/>
          <p:nvPr/>
        </p:nvSpPr>
        <p:spPr>
          <a:xfrm flipH="1">
            <a:off x="171144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"/>
          <p:cNvSpPr/>
          <p:nvPr/>
        </p:nvSpPr>
        <p:spPr>
          <a:xfrm>
            <a:off x="1711440" y="309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"/>
          <p:cNvSpPr/>
          <p:nvPr/>
        </p:nvSpPr>
        <p:spPr>
          <a:xfrm flipH="1">
            <a:off x="1706760" y="3098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"/>
          <p:cNvSpPr/>
          <p:nvPr/>
        </p:nvSpPr>
        <p:spPr>
          <a:xfrm flipH="1">
            <a:off x="1702080" y="3098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"/>
          <p:cNvSpPr/>
          <p:nvPr/>
        </p:nvSpPr>
        <p:spPr>
          <a:xfrm flipH="1">
            <a:off x="1697040" y="3098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"/>
          <p:cNvSpPr/>
          <p:nvPr/>
        </p:nvSpPr>
        <p:spPr>
          <a:xfrm flipH="1">
            <a:off x="1692360" y="3098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"/>
          <p:cNvSpPr/>
          <p:nvPr/>
        </p:nvSpPr>
        <p:spPr>
          <a:xfrm flipH="1">
            <a:off x="1687680" y="3103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"/>
          <p:cNvSpPr/>
          <p:nvPr/>
        </p:nvSpPr>
        <p:spPr>
          <a:xfrm flipH="1">
            <a:off x="1683000" y="3103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"/>
          <p:cNvSpPr/>
          <p:nvPr/>
        </p:nvSpPr>
        <p:spPr>
          <a:xfrm flipH="1">
            <a:off x="1678320" y="3103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"/>
          <p:cNvSpPr/>
          <p:nvPr/>
        </p:nvSpPr>
        <p:spPr>
          <a:xfrm>
            <a:off x="1678320" y="3103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"/>
          <p:cNvSpPr/>
          <p:nvPr/>
        </p:nvSpPr>
        <p:spPr>
          <a:xfrm flipH="1">
            <a:off x="1673280" y="3108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"/>
          <p:cNvSpPr/>
          <p:nvPr/>
        </p:nvSpPr>
        <p:spPr>
          <a:xfrm flipH="1">
            <a:off x="1668600" y="3108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"/>
          <p:cNvSpPr/>
          <p:nvPr/>
        </p:nvSpPr>
        <p:spPr>
          <a:xfrm flipH="1">
            <a:off x="1663920" y="3108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"/>
          <p:cNvSpPr/>
          <p:nvPr/>
        </p:nvSpPr>
        <p:spPr>
          <a:xfrm flipH="1">
            <a:off x="1659240" y="3108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"/>
          <p:cNvSpPr/>
          <p:nvPr/>
        </p:nvSpPr>
        <p:spPr>
          <a:xfrm>
            <a:off x="1659240" y="3108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"/>
          <p:cNvSpPr/>
          <p:nvPr/>
        </p:nvSpPr>
        <p:spPr>
          <a:xfrm>
            <a:off x="1659240" y="311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"/>
          <p:cNvSpPr/>
          <p:nvPr/>
        </p:nvSpPr>
        <p:spPr>
          <a:xfrm>
            <a:off x="3570840" y="4233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"/>
          <p:cNvSpPr/>
          <p:nvPr/>
        </p:nvSpPr>
        <p:spPr>
          <a:xfrm>
            <a:off x="3570840" y="4237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"/>
          <p:cNvSpPr/>
          <p:nvPr/>
        </p:nvSpPr>
        <p:spPr>
          <a:xfrm>
            <a:off x="3575520" y="4237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"/>
          <p:cNvSpPr/>
          <p:nvPr/>
        </p:nvSpPr>
        <p:spPr>
          <a:xfrm>
            <a:off x="3580200" y="4237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"/>
          <p:cNvSpPr/>
          <p:nvPr/>
        </p:nvSpPr>
        <p:spPr>
          <a:xfrm flipV="1">
            <a:off x="3585240" y="4233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"/>
          <p:cNvSpPr/>
          <p:nvPr/>
        </p:nvSpPr>
        <p:spPr>
          <a:xfrm>
            <a:off x="3589920" y="423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"/>
          <p:cNvSpPr/>
          <p:nvPr/>
        </p:nvSpPr>
        <p:spPr>
          <a:xfrm>
            <a:off x="3594600" y="423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"/>
          <p:cNvSpPr/>
          <p:nvPr/>
        </p:nvSpPr>
        <p:spPr>
          <a:xfrm>
            <a:off x="3599280" y="4233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"/>
          <p:cNvSpPr/>
          <p:nvPr/>
        </p:nvSpPr>
        <p:spPr>
          <a:xfrm>
            <a:off x="3604320" y="423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"/>
          <p:cNvSpPr/>
          <p:nvPr/>
        </p:nvSpPr>
        <p:spPr>
          <a:xfrm>
            <a:off x="3609000" y="423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"/>
          <p:cNvSpPr/>
          <p:nvPr/>
        </p:nvSpPr>
        <p:spPr>
          <a:xfrm>
            <a:off x="3613680" y="423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"/>
          <p:cNvSpPr/>
          <p:nvPr/>
        </p:nvSpPr>
        <p:spPr>
          <a:xfrm>
            <a:off x="3618360" y="4233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"/>
          <p:cNvSpPr/>
          <p:nvPr/>
        </p:nvSpPr>
        <p:spPr>
          <a:xfrm flipV="1">
            <a:off x="3623400" y="422856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"/>
          <p:cNvSpPr/>
          <p:nvPr/>
        </p:nvSpPr>
        <p:spPr>
          <a:xfrm>
            <a:off x="3637440" y="42285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"/>
          <p:cNvSpPr/>
          <p:nvPr/>
        </p:nvSpPr>
        <p:spPr>
          <a:xfrm flipV="1">
            <a:off x="3647160" y="42235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"/>
          <p:cNvSpPr/>
          <p:nvPr/>
        </p:nvSpPr>
        <p:spPr>
          <a:xfrm>
            <a:off x="3656520" y="42235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"/>
          <p:cNvSpPr/>
          <p:nvPr/>
        </p:nvSpPr>
        <p:spPr>
          <a:xfrm flipV="1">
            <a:off x="3666240" y="42188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"/>
          <p:cNvSpPr/>
          <p:nvPr/>
        </p:nvSpPr>
        <p:spPr>
          <a:xfrm>
            <a:off x="3675600" y="4218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"/>
          <p:cNvSpPr/>
          <p:nvPr/>
        </p:nvSpPr>
        <p:spPr>
          <a:xfrm>
            <a:off x="3680640" y="4218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"/>
          <p:cNvSpPr/>
          <p:nvPr/>
        </p:nvSpPr>
        <p:spPr>
          <a:xfrm flipV="1">
            <a:off x="3685320" y="4214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"/>
          <p:cNvSpPr/>
          <p:nvPr/>
        </p:nvSpPr>
        <p:spPr>
          <a:xfrm>
            <a:off x="3690000" y="4214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"/>
          <p:cNvSpPr/>
          <p:nvPr/>
        </p:nvSpPr>
        <p:spPr>
          <a:xfrm>
            <a:off x="3694680" y="4214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"/>
          <p:cNvSpPr/>
          <p:nvPr/>
        </p:nvSpPr>
        <p:spPr>
          <a:xfrm>
            <a:off x="3713760" y="4214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"/>
          <p:cNvSpPr/>
          <p:nvPr/>
        </p:nvSpPr>
        <p:spPr>
          <a:xfrm>
            <a:off x="3718800" y="4214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"/>
          <p:cNvSpPr/>
          <p:nvPr/>
        </p:nvSpPr>
        <p:spPr>
          <a:xfrm>
            <a:off x="3728160" y="4214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"/>
          <p:cNvSpPr/>
          <p:nvPr/>
        </p:nvSpPr>
        <p:spPr>
          <a:xfrm>
            <a:off x="3737520" y="4214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"/>
          <p:cNvSpPr/>
          <p:nvPr/>
        </p:nvSpPr>
        <p:spPr>
          <a:xfrm>
            <a:off x="3751920" y="4214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"/>
          <p:cNvSpPr/>
          <p:nvPr/>
        </p:nvSpPr>
        <p:spPr>
          <a:xfrm>
            <a:off x="3766320" y="4214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"/>
          <p:cNvSpPr/>
          <p:nvPr/>
        </p:nvSpPr>
        <p:spPr>
          <a:xfrm>
            <a:off x="3771000" y="4214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"/>
          <p:cNvSpPr/>
          <p:nvPr/>
        </p:nvSpPr>
        <p:spPr>
          <a:xfrm flipV="1">
            <a:off x="3790080" y="42094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"/>
          <p:cNvSpPr/>
          <p:nvPr/>
        </p:nvSpPr>
        <p:spPr>
          <a:xfrm>
            <a:off x="3804480" y="42094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"/>
          <p:cNvSpPr/>
          <p:nvPr/>
        </p:nvSpPr>
        <p:spPr>
          <a:xfrm flipV="1">
            <a:off x="3813840" y="42044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"/>
          <p:cNvSpPr/>
          <p:nvPr/>
        </p:nvSpPr>
        <p:spPr>
          <a:xfrm>
            <a:off x="3818880" y="42044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"/>
          <p:cNvSpPr/>
          <p:nvPr/>
        </p:nvSpPr>
        <p:spPr>
          <a:xfrm>
            <a:off x="3842640" y="42044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"/>
          <p:cNvSpPr/>
          <p:nvPr/>
        </p:nvSpPr>
        <p:spPr>
          <a:xfrm flipV="1">
            <a:off x="3852000" y="419976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"/>
          <p:cNvSpPr/>
          <p:nvPr/>
        </p:nvSpPr>
        <p:spPr>
          <a:xfrm>
            <a:off x="3880800" y="41997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"/>
          <p:cNvSpPr/>
          <p:nvPr/>
        </p:nvSpPr>
        <p:spPr>
          <a:xfrm>
            <a:off x="3890160" y="41997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"/>
          <p:cNvSpPr/>
          <p:nvPr/>
        </p:nvSpPr>
        <p:spPr>
          <a:xfrm flipV="1">
            <a:off x="3904560" y="4195080"/>
            <a:ext cx="475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"/>
          <p:cNvSpPr/>
          <p:nvPr/>
        </p:nvSpPr>
        <p:spPr>
          <a:xfrm>
            <a:off x="3952080" y="4195080"/>
            <a:ext cx="432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"/>
          <p:cNvSpPr/>
          <p:nvPr/>
        </p:nvSpPr>
        <p:spPr>
          <a:xfrm>
            <a:off x="3995280" y="419508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"/>
          <p:cNvSpPr/>
          <p:nvPr/>
        </p:nvSpPr>
        <p:spPr>
          <a:xfrm flipV="1">
            <a:off x="4009320" y="4190400"/>
            <a:ext cx="432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"/>
          <p:cNvSpPr/>
          <p:nvPr/>
        </p:nvSpPr>
        <p:spPr>
          <a:xfrm>
            <a:off x="4052520" y="41904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"/>
          <p:cNvSpPr/>
          <p:nvPr/>
        </p:nvSpPr>
        <p:spPr>
          <a:xfrm flipV="1">
            <a:off x="4066560" y="41853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"/>
          <p:cNvSpPr/>
          <p:nvPr/>
        </p:nvSpPr>
        <p:spPr>
          <a:xfrm flipV="1">
            <a:off x="4076280" y="4180680"/>
            <a:ext cx="33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"/>
          <p:cNvSpPr/>
          <p:nvPr/>
        </p:nvSpPr>
        <p:spPr>
          <a:xfrm flipV="1">
            <a:off x="4109400" y="41760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"/>
          <p:cNvSpPr/>
          <p:nvPr/>
        </p:nvSpPr>
        <p:spPr>
          <a:xfrm>
            <a:off x="4119120" y="4176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"/>
          <p:cNvSpPr/>
          <p:nvPr/>
        </p:nvSpPr>
        <p:spPr>
          <a:xfrm>
            <a:off x="4128480" y="41760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"/>
          <p:cNvSpPr/>
          <p:nvPr/>
        </p:nvSpPr>
        <p:spPr>
          <a:xfrm flipV="1">
            <a:off x="4138200" y="416628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"/>
          <p:cNvSpPr/>
          <p:nvPr/>
        </p:nvSpPr>
        <p:spPr>
          <a:xfrm>
            <a:off x="4161960" y="41662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"/>
          <p:cNvSpPr/>
          <p:nvPr/>
        </p:nvSpPr>
        <p:spPr>
          <a:xfrm flipV="1">
            <a:off x="4171680" y="4161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"/>
          <p:cNvSpPr/>
          <p:nvPr/>
        </p:nvSpPr>
        <p:spPr>
          <a:xfrm>
            <a:off x="4181040" y="4161600"/>
            <a:ext cx="428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"/>
          <p:cNvSpPr/>
          <p:nvPr/>
        </p:nvSpPr>
        <p:spPr>
          <a:xfrm>
            <a:off x="4033440" y="667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"/>
          <p:cNvSpPr/>
          <p:nvPr/>
        </p:nvSpPr>
        <p:spPr>
          <a:xfrm flipH="1">
            <a:off x="4028400" y="672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"/>
          <p:cNvSpPr/>
          <p:nvPr/>
        </p:nvSpPr>
        <p:spPr>
          <a:xfrm>
            <a:off x="4028400" y="676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"/>
          <p:cNvSpPr/>
          <p:nvPr/>
        </p:nvSpPr>
        <p:spPr>
          <a:xfrm>
            <a:off x="4028400" y="6818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"/>
          <p:cNvSpPr/>
          <p:nvPr/>
        </p:nvSpPr>
        <p:spPr>
          <a:xfrm flipH="1">
            <a:off x="4023720" y="691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"/>
          <p:cNvSpPr/>
          <p:nvPr/>
        </p:nvSpPr>
        <p:spPr>
          <a:xfrm>
            <a:off x="4023720" y="695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"/>
          <p:cNvSpPr/>
          <p:nvPr/>
        </p:nvSpPr>
        <p:spPr>
          <a:xfrm flipH="1">
            <a:off x="4019040" y="7009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"/>
          <p:cNvSpPr/>
          <p:nvPr/>
        </p:nvSpPr>
        <p:spPr>
          <a:xfrm>
            <a:off x="4019040" y="72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"/>
          <p:cNvSpPr/>
          <p:nvPr/>
        </p:nvSpPr>
        <p:spPr>
          <a:xfrm>
            <a:off x="4019040" y="7246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"/>
          <p:cNvSpPr/>
          <p:nvPr/>
        </p:nvSpPr>
        <p:spPr>
          <a:xfrm>
            <a:off x="4019040" y="743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"/>
          <p:cNvSpPr/>
          <p:nvPr/>
        </p:nvSpPr>
        <p:spPr>
          <a:xfrm>
            <a:off x="4019040" y="7531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"/>
          <p:cNvSpPr/>
          <p:nvPr/>
        </p:nvSpPr>
        <p:spPr>
          <a:xfrm>
            <a:off x="4023720" y="77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"/>
          <p:cNvSpPr/>
          <p:nvPr/>
        </p:nvSpPr>
        <p:spPr>
          <a:xfrm>
            <a:off x="4023720" y="7768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"/>
          <p:cNvSpPr/>
          <p:nvPr/>
        </p:nvSpPr>
        <p:spPr>
          <a:xfrm>
            <a:off x="403812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"/>
          <p:cNvSpPr/>
          <p:nvPr/>
        </p:nvSpPr>
        <p:spPr>
          <a:xfrm>
            <a:off x="4042800" y="7866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"/>
          <p:cNvSpPr/>
          <p:nvPr/>
        </p:nvSpPr>
        <p:spPr>
          <a:xfrm flipV="1">
            <a:off x="4057200" y="781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"/>
          <p:cNvSpPr/>
          <p:nvPr/>
        </p:nvSpPr>
        <p:spPr>
          <a:xfrm flipV="1">
            <a:off x="4066560" y="76752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"/>
          <p:cNvSpPr/>
          <p:nvPr/>
        </p:nvSpPr>
        <p:spPr>
          <a:xfrm flipV="1">
            <a:off x="4085640" y="762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"/>
          <p:cNvSpPr/>
          <p:nvPr/>
        </p:nvSpPr>
        <p:spPr>
          <a:xfrm flipV="1">
            <a:off x="4090320" y="724680"/>
            <a:ext cx="2412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"/>
          <p:cNvSpPr/>
          <p:nvPr/>
        </p:nvSpPr>
        <p:spPr>
          <a:xfrm flipV="1">
            <a:off x="4114440" y="714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"/>
          <p:cNvSpPr/>
          <p:nvPr/>
        </p:nvSpPr>
        <p:spPr>
          <a:xfrm flipV="1">
            <a:off x="4119120" y="705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"/>
          <p:cNvSpPr/>
          <p:nvPr/>
        </p:nvSpPr>
        <p:spPr>
          <a:xfrm flipV="1">
            <a:off x="4119120" y="695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"/>
          <p:cNvSpPr/>
          <p:nvPr/>
        </p:nvSpPr>
        <p:spPr>
          <a:xfrm flipV="1">
            <a:off x="4123800" y="6768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"/>
          <p:cNvSpPr/>
          <p:nvPr/>
        </p:nvSpPr>
        <p:spPr>
          <a:xfrm flipV="1">
            <a:off x="4128480" y="66276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"/>
          <p:cNvSpPr/>
          <p:nvPr/>
        </p:nvSpPr>
        <p:spPr>
          <a:xfrm flipV="1">
            <a:off x="4128480" y="657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"/>
          <p:cNvSpPr/>
          <p:nvPr/>
        </p:nvSpPr>
        <p:spPr>
          <a:xfrm flipV="1">
            <a:off x="4128480" y="6483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"/>
          <p:cNvSpPr/>
          <p:nvPr/>
        </p:nvSpPr>
        <p:spPr>
          <a:xfrm flipV="1">
            <a:off x="413352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"/>
          <p:cNvSpPr/>
          <p:nvPr/>
        </p:nvSpPr>
        <p:spPr>
          <a:xfrm flipV="1">
            <a:off x="4133520" y="638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"/>
          <p:cNvSpPr/>
          <p:nvPr/>
        </p:nvSpPr>
        <p:spPr>
          <a:xfrm flipV="1">
            <a:off x="4133520" y="633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"/>
          <p:cNvSpPr/>
          <p:nvPr/>
        </p:nvSpPr>
        <p:spPr>
          <a:xfrm flipV="1">
            <a:off x="4133520" y="629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"/>
          <p:cNvSpPr/>
          <p:nvPr/>
        </p:nvSpPr>
        <p:spPr>
          <a:xfrm>
            <a:off x="4133520" y="629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"/>
          <p:cNvSpPr/>
          <p:nvPr/>
        </p:nvSpPr>
        <p:spPr>
          <a:xfrm>
            <a:off x="4133520" y="633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"/>
          <p:cNvSpPr/>
          <p:nvPr/>
        </p:nvSpPr>
        <p:spPr>
          <a:xfrm>
            <a:off x="4133520" y="638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"/>
          <p:cNvSpPr/>
          <p:nvPr/>
        </p:nvSpPr>
        <p:spPr>
          <a:xfrm>
            <a:off x="4133520" y="643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"/>
          <p:cNvSpPr/>
          <p:nvPr/>
        </p:nvSpPr>
        <p:spPr>
          <a:xfrm>
            <a:off x="4138200" y="648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"/>
          <p:cNvSpPr/>
          <p:nvPr/>
        </p:nvSpPr>
        <p:spPr>
          <a:xfrm>
            <a:off x="4138200" y="653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"/>
          <p:cNvSpPr/>
          <p:nvPr/>
        </p:nvSpPr>
        <p:spPr>
          <a:xfrm>
            <a:off x="4138200" y="662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"/>
          <p:cNvSpPr/>
          <p:nvPr/>
        </p:nvSpPr>
        <p:spPr>
          <a:xfrm>
            <a:off x="4138200" y="672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"/>
          <p:cNvSpPr/>
          <p:nvPr/>
        </p:nvSpPr>
        <p:spPr>
          <a:xfrm>
            <a:off x="4138200" y="6768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"/>
          <p:cNvSpPr/>
          <p:nvPr/>
        </p:nvSpPr>
        <p:spPr>
          <a:xfrm>
            <a:off x="4138200" y="68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"/>
          <p:cNvSpPr/>
          <p:nvPr/>
        </p:nvSpPr>
        <p:spPr>
          <a:xfrm>
            <a:off x="4138200" y="6912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"/>
          <p:cNvSpPr/>
          <p:nvPr/>
        </p:nvSpPr>
        <p:spPr>
          <a:xfrm>
            <a:off x="4138200" y="714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"/>
          <p:cNvSpPr/>
          <p:nvPr/>
        </p:nvSpPr>
        <p:spPr>
          <a:xfrm>
            <a:off x="4138200" y="720000"/>
            <a:ext cx="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"/>
          <p:cNvSpPr/>
          <p:nvPr/>
        </p:nvSpPr>
        <p:spPr>
          <a:xfrm>
            <a:off x="4138200" y="7387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"/>
          <p:cNvSpPr/>
          <p:nvPr/>
        </p:nvSpPr>
        <p:spPr>
          <a:xfrm>
            <a:off x="4138200" y="748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"/>
          <p:cNvSpPr/>
          <p:nvPr/>
        </p:nvSpPr>
        <p:spPr>
          <a:xfrm>
            <a:off x="4138200" y="7531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"/>
          <p:cNvSpPr/>
          <p:nvPr/>
        </p:nvSpPr>
        <p:spPr>
          <a:xfrm>
            <a:off x="4138200" y="7628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"/>
          <p:cNvSpPr/>
          <p:nvPr/>
        </p:nvSpPr>
        <p:spPr>
          <a:xfrm>
            <a:off x="413820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"/>
          <p:cNvSpPr/>
          <p:nvPr/>
        </p:nvSpPr>
        <p:spPr>
          <a:xfrm>
            <a:off x="4138200" y="7959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"/>
          <p:cNvSpPr/>
          <p:nvPr/>
        </p:nvSpPr>
        <p:spPr>
          <a:xfrm>
            <a:off x="4138200" y="815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"/>
          <p:cNvSpPr/>
          <p:nvPr/>
        </p:nvSpPr>
        <p:spPr>
          <a:xfrm>
            <a:off x="4138200" y="824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"/>
          <p:cNvSpPr/>
          <p:nvPr/>
        </p:nvSpPr>
        <p:spPr>
          <a:xfrm>
            <a:off x="4138200" y="829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"/>
          <p:cNvSpPr/>
          <p:nvPr/>
        </p:nvSpPr>
        <p:spPr>
          <a:xfrm>
            <a:off x="4138200" y="839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"/>
          <p:cNvSpPr/>
          <p:nvPr/>
        </p:nvSpPr>
        <p:spPr>
          <a:xfrm flipH="1">
            <a:off x="4133520" y="843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"/>
          <p:cNvSpPr/>
          <p:nvPr/>
        </p:nvSpPr>
        <p:spPr>
          <a:xfrm>
            <a:off x="4133520" y="8629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"/>
          <p:cNvSpPr/>
          <p:nvPr/>
        </p:nvSpPr>
        <p:spPr>
          <a:xfrm>
            <a:off x="4133520" y="8722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"/>
          <p:cNvSpPr/>
          <p:nvPr/>
        </p:nvSpPr>
        <p:spPr>
          <a:xfrm flipH="1">
            <a:off x="4123800" y="89136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"/>
          <p:cNvSpPr/>
          <p:nvPr/>
        </p:nvSpPr>
        <p:spPr>
          <a:xfrm>
            <a:off x="4123800" y="9151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"/>
          <p:cNvSpPr/>
          <p:nvPr/>
        </p:nvSpPr>
        <p:spPr>
          <a:xfrm flipH="1">
            <a:off x="4119120" y="929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"/>
          <p:cNvSpPr/>
          <p:nvPr/>
        </p:nvSpPr>
        <p:spPr>
          <a:xfrm flipH="1">
            <a:off x="4114440" y="9392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"/>
          <p:cNvSpPr/>
          <p:nvPr/>
        </p:nvSpPr>
        <p:spPr>
          <a:xfrm flipH="1">
            <a:off x="4104720" y="953280"/>
            <a:ext cx="97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"/>
          <p:cNvSpPr/>
          <p:nvPr/>
        </p:nvSpPr>
        <p:spPr>
          <a:xfrm flipH="1">
            <a:off x="4100040" y="9774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"/>
          <p:cNvSpPr/>
          <p:nvPr/>
        </p:nvSpPr>
        <p:spPr>
          <a:xfrm flipH="1">
            <a:off x="4085640" y="98676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"/>
          <p:cNvSpPr/>
          <p:nvPr/>
        </p:nvSpPr>
        <p:spPr>
          <a:xfrm flipH="1">
            <a:off x="4080960" y="10058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"/>
          <p:cNvSpPr/>
          <p:nvPr/>
        </p:nvSpPr>
        <p:spPr>
          <a:xfrm flipH="1">
            <a:off x="4061880" y="101556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"/>
          <p:cNvSpPr/>
          <p:nvPr/>
        </p:nvSpPr>
        <p:spPr>
          <a:xfrm flipH="1">
            <a:off x="4047480" y="10296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"/>
          <p:cNvSpPr/>
          <p:nvPr/>
        </p:nvSpPr>
        <p:spPr>
          <a:xfrm flipH="1">
            <a:off x="4033440" y="10393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"/>
          <p:cNvSpPr/>
          <p:nvPr/>
        </p:nvSpPr>
        <p:spPr>
          <a:xfrm flipH="1">
            <a:off x="4023720" y="1039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"/>
          <p:cNvSpPr/>
          <p:nvPr/>
        </p:nvSpPr>
        <p:spPr>
          <a:xfrm flipH="1" flipV="1">
            <a:off x="4009320" y="10342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"/>
          <p:cNvSpPr/>
          <p:nvPr/>
        </p:nvSpPr>
        <p:spPr>
          <a:xfrm flipH="1" flipV="1">
            <a:off x="3999960" y="10249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"/>
          <p:cNvSpPr/>
          <p:nvPr/>
        </p:nvSpPr>
        <p:spPr>
          <a:xfrm flipH="1" flipV="1">
            <a:off x="3985560" y="10105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"/>
          <p:cNvSpPr/>
          <p:nvPr/>
        </p:nvSpPr>
        <p:spPr>
          <a:xfrm flipH="1" flipV="1">
            <a:off x="3976200" y="99144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"/>
          <p:cNvSpPr/>
          <p:nvPr/>
        </p:nvSpPr>
        <p:spPr>
          <a:xfrm flipV="1">
            <a:off x="3976200" y="982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"/>
          <p:cNvSpPr/>
          <p:nvPr/>
        </p:nvSpPr>
        <p:spPr>
          <a:xfrm flipH="1" flipV="1">
            <a:off x="3971160" y="9630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"/>
          <p:cNvSpPr/>
          <p:nvPr/>
        </p:nvSpPr>
        <p:spPr>
          <a:xfrm flipV="1">
            <a:off x="3971160" y="93924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"/>
          <p:cNvSpPr/>
          <p:nvPr/>
        </p:nvSpPr>
        <p:spPr>
          <a:xfrm flipV="1">
            <a:off x="3976200" y="929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"/>
          <p:cNvSpPr/>
          <p:nvPr/>
        </p:nvSpPr>
        <p:spPr>
          <a:xfrm flipV="1">
            <a:off x="3980880" y="90576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"/>
          <p:cNvSpPr/>
          <p:nvPr/>
        </p:nvSpPr>
        <p:spPr>
          <a:xfrm flipV="1">
            <a:off x="3995280" y="8866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"/>
          <p:cNvSpPr/>
          <p:nvPr/>
        </p:nvSpPr>
        <p:spPr>
          <a:xfrm flipV="1">
            <a:off x="4014360" y="86760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"/>
          <p:cNvSpPr/>
          <p:nvPr/>
        </p:nvSpPr>
        <p:spPr>
          <a:xfrm>
            <a:off x="3995280" y="524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"/>
          <p:cNvSpPr/>
          <p:nvPr/>
        </p:nvSpPr>
        <p:spPr>
          <a:xfrm flipV="1">
            <a:off x="3999960" y="519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"/>
          <p:cNvSpPr/>
          <p:nvPr/>
        </p:nvSpPr>
        <p:spPr>
          <a:xfrm flipV="1">
            <a:off x="3999960" y="514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"/>
          <p:cNvSpPr/>
          <p:nvPr/>
        </p:nvSpPr>
        <p:spPr>
          <a:xfrm>
            <a:off x="3999960" y="51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"/>
          <p:cNvSpPr/>
          <p:nvPr/>
        </p:nvSpPr>
        <p:spPr>
          <a:xfrm flipV="1">
            <a:off x="4004640" y="510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"/>
          <p:cNvSpPr/>
          <p:nvPr/>
        </p:nvSpPr>
        <p:spPr>
          <a:xfrm flipV="1">
            <a:off x="4004640" y="505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"/>
          <p:cNvSpPr/>
          <p:nvPr/>
        </p:nvSpPr>
        <p:spPr>
          <a:xfrm flipV="1">
            <a:off x="4004640" y="5004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"/>
          <p:cNvSpPr/>
          <p:nvPr/>
        </p:nvSpPr>
        <p:spPr>
          <a:xfrm flipV="1">
            <a:off x="4009320" y="495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"/>
          <p:cNvSpPr/>
          <p:nvPr/>
        </p:nvSpPr>
        <p:spPr>
          <a:xfrm flipV="1">
            <a:off x="4009320" y="47196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"/>
          <p:cNvSpPr/>
          <p:nvPr/>
        </p:nvSpPr>
        <p:spPr>
          <a:xfrm flipV="1">
            <a:off x="4023720" y="429120"/>
            <a:ext cx="190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"/>
          <p:cNvSpPr/>
          <p:nvPr/>
        </p:nvSpPr>
        <p:spPr>
          <a:xfrm flipV="1">
            <a:off x="4042800" y="4194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"/>
          <p:cNvSpPr/>
          <p:nvPr/>
        </p:nvSpPr>
        <p:spPr>
          <a:xfrm flipV="1">
            <a:off x="4047480" y="39564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"/>
          <p:cNvSpPr/>
          <p:nvPr/>
        </p:nvSpPr>
        <p:spPr>
          <a:xfrm flipV="1">
            <a:off x="4057200" y="3862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"/>
          <p:cNvSpPr/>
          <p:nvPr/>
        </p:nvSpPr>
        <p:spPr>
          <a:xfrm flipV="1">
            <a:off x="4061880" y="371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"/>
          <p:cNvSpPr/>
          <p:nvPr/>
        </p:nvSpPr>
        <p:spPr>
          <a:xfrm flipV="1">
            <a:off x="4066560" y="367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"/>
          <p:cNvSpPr/>
          <p:nvPr/>
        </p:nvSpPr>
        <p:spPr>
          <a:xfrm flipV="1">
            <a:off x="4071240" y="3621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"/>
          <p:cNvSpPr/>
          <p:nvPr/>
        </p:nvSpPr>
        <p:spPr>
          <a:xfrm flipV="1">
            <a:off x="4076280" y="357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"/>
          <p:cNvSpPr/>
          <p:nvPr/>
        </p:nvSpPr>
        <p:spPr>
          <a:xfrm>
            <a:off x="4080960" y="357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"/>
          <p:cNvSpPr/>
          <p:nvPr/>
        </p:nvSpPr>
        <p:spPr>
          <a:xfrm>
            <a:off x="4090320" y="362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"/>
          <p:cNvSpPr/>
          <p:nvPr/>
        </p:nvSpPr>
        <p:spPr>
          <a:xfrm>
            <a:off x="4095360" y="3621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"/>
          <p:cNvSpPr/>
          <p:nvPr/>
        </p:nvSpPr>
        <p:spPr>
          <a:xfrm>
            <a:off x="4095360" y="36720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"/>
          <p:cNvSpPr/>
          <p:nvPr/>
        </p:nvSpPr>
        <p:spPr>
          <a:xfrm>
            <a:off x="4109400" y="38124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"/>
          <p:cNvSpPr/>
          <p:nvPr/>
        </p:nvSpPr>
        <p:spPr>
          <a:xfrm>
            <a:off x="4114440" y="4003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"/>
          <p:cNvSpPr/>
          <p:nvPr/>
        </p:nvSpPr>
        <p:spPr>
          <a:xfrm>
            <a:off x="4119120" y="4100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"/>
          <p:cNvSpPr/>
          <p:nvPr/>
        </p:nvSpPr>
        <p:spPr>
          <a:xfrm>
            <a:off x="4123800" y="419400"/>
            <a:ext cx="144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"/>
          <p:cNvSpPr/>
          <p:nvPr/>
        </p:nvSpPr>
        <p:spPr>
          <a:xfrm>
            <a:off x="4138200" y="45288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"/>
          <p:cNvSpPr/>
          <p:nvPr/>
        </p:nvSpPr>
        <p:spPr>
          <a:xfrm flipH="1">
            <a:off x="4519440" y="7437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"/>
          <p:cNvSpPr/>
          <p:nvPr/>
        </p:nvSpPr>
        <p:spPr>
          <a:xfrm flipH="1">
            <a:off x="4514760" y="748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"/>
          <p:cNvSpPr/>
          <p:nvPr/>
        </p:nvSpPr>
        <p:spPr>
          <a:xfrm flipH="1">
            <a:off x="4510080" y="748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"/>
          <p:cNvSpPr/>
          <p:nvPr/>
        </p:nvSpPr>
        <p:spPr>
          <a:xfrm flipH="1">
            <a:off x="4505400" y="748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"/>
          <p:cNvSpPr/>
          <p:nvPr/>
        </p:nvSpPr>
        <p:spPr>
          <a:xfrm flipH="1">
            <a:off x="4500360" y="748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"/>
          <p:cNvSpPr/>
          <p:nvPr/>
        </p:nvSpPr>
        <p:spPr>
          <a:xfrm flipH="1">
            <a:off x="4495680" y="748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"/>
          <p:cNvSpPr/>
          <p:nvPr/>
        </p:nvSpPr>
        <p:spPr>
          <a:xfrm flipH="1">
            <a:off x="4481280" y="7484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"/>
          <p:cNvSpPr/>
          <p:nvPr/>
        </p:nvSpPr>
        <p:spPr>
          <a:xfrm flipH="1" flipV="1">
            <a:off x="4476600" y="743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"/>
          <p:cNvSpPr/>
          <p:nvPr/>
        </p:nvSpPr>
        <p:spPr>
          <a:xfrm flipH="1" flipV="1">
            <a:off x="4452840" y="73872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"/>
          <p:cNvSpPr/>
          <p:nvPr/>
        </p:nvSpPr>
        <p:spPr>
          <a:xfrm flipH="1" flipV="1">
            <a:off x="4443120" y="7340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"/>
          <p:cNvSpPr/>
          <p:nvPr/>
        </p:nvSpPr>
        <p:spPr>
          <a:xfrm flipH="1">
            <a:off x="4433760" y="734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"/>
          <p:cNvSpPr/>
          <p:nvPr/>
        </p:nvSpPr>
        <p:spPr>
          <a:xfrm flipH="1" flipV="1">
            <a:off x="4410000" y="72468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"/>
          <p:cNvSpPr/>
          <p:nvPr/>
        </p:nvSpPr>
        <p:spPr>
          <a:xfrm flipH="1">
            <a:off x="4404960" y="724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"/>
          <p:cNvSpPr/>
          <p:nvPr/>
        </p:nvSpPr>
        <p:spPr>
          <a:xfrm flipH="1">
            <a:off x="4395600" y="72468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"/>
          <p:cNvSpPr/>
          <p:nvPr/>
        </p:nvSpPr>
        <p:spPr>
          <a:xfrm flipH="1">
            <a:off x="4519440" y="834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"/>
          <p:cNvSpPr/>
          <p:nvPr/>
        </p:nvSpPr>
        <p:spPr>
          <a:xfrm flipH="1">
            <a:off x="4514760" y="834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"/>
          <p:cNvSpPr/>
          <p:nvPr/>
        </p:nvSpPr>
        <p:spPr>
          <a:xfrm flipH="1">
            <a:off x="4510080" y="834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"/>
          <p:cNvSpPr/>
          <p:nvPr/>
        </p:nvSpPr>
        <p:spPr>
          <a:xfrm flipH="1">
            <a:off x="4505400" y="834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" name=""/>
          <p:cNvSpPr/>
          <p:nvPr/>
        </p:nvSpPr>
        <p:spPr>
          <a:xfrm flipH="1">
            <a:off x="4500360" y="834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" name=""/>
          <p:cNvSpPr/>
          <p:nvPr/>
        </p:nvSpPr>
        <p:spPr>
          <a:xfrm flipH="1">
            <a:off x="4471920" y="83412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" name=""/>
          <p:cNvSpPr/>
          <p:nvPr/>
        </p:nvSpPr>
        <p:spPr>
          <a:xfrm flipH="1">
            <a:off x="4462200" y="8341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"/>
          <p:cNvSpPr/>
          <p:nvPr/>
        </p:nvSpPr>
        <p:spPr>
          <a:xfrm flipH="1">
            <a:off x="4452840" y="8341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"/>
          <p:cNvSpPr/>
          <p:nvPr/>
        </p:nvSpPr>
        <p:spPr>
          <a:xfrm flipH="1" flipV="1">
            <a:off x="4424040" y="82944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"/>
          <p:cNvSpPr/>
          <p:nvPr/>
        </p:nvSpPr>
        <p:spPr>
          <a:xfrm flipH="1" flipV="1">
            <a:off x="4410000" y="82476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"/>
          <p:cNvSpPr/>
          <p:nvPr/>
        </p:nvSpPr>
        <p:spPr>
          <a:xfrm flipH="1" flipV="1">
            <a:off x="4400280" y="8200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"/>
          <p:cNvSpPr/>
          <p:nvPr/>
        </p:nvSpPr>
        <p:spPr>
          <a:xfrm flipH="1">
            <a:off x="4390920" y="820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"/>
          <p:cNvSpPr/>
          <p:nvPr/>
        </p:nvSpPr>
        <p:spPr>
          <a:xfrm>
            <a:off x="4700880" y="676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"/>
          <p:cNvSpPr/>
          <p:nvPr/>
        </p:nvSpPr>
        <p:spPr>
          <a:xfrm>
            <a:off x="4700880" y="681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"/>
          <p:cNvSpPr/>
          <p:nvPr/>
        </p:nvSpPr>
        <p:spPr>
          <a:xfrm>
            <a:off x="4700880" y="68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"/>
          <p:cNvSpPr/>
          <p:nvPr/>
        </p:nvSpPr>
        <p:spPr>
          <a:xfrm>
            <a:off x="4700880" y="691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"/>
          <p:cNvSpPr/>
          <p:nvPr/>
        </p:nvSpPr>
        <p:spPr>
          <a:xfrm>
            <a:off x="4700880" y="695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"/>
          <p:cNvSpPr/>
          <p:nvPr/>
        </p:nvSpPr>
        <p:spPr>
          <a:xfrm>
            <a:off x="4700880" y="700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"/>
          <p:cNvSpPr/>
          <p:nvPr/>
        </p:nvSpPr>
        <p:spPr>
          <a:xfrm>
            <a:off x="4700880" y="70560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"/>
          <p:cNvSpPr/>
          <p:nvPr/>
        </p:nvSpPr>
        <p:spPr>
          <a:xfrm>
            <a:off x="4705560" y="729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"/>
          <p:cNvSpPr/>
          <p:nvPr/>
        </p:nvSpPr>
        <p:spPr>
          <a:xfrm>
            <a:off x="4705560" y="73872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"/>
          <p:cNvSpPr/>
          <p:nvPr/>
        </p:nvSpPr>
        <p:spPr>
          <a:xfrm>
            <a:off x="4710240" y="7722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"/>
          <p:cNvSpPr/>
          <p:nvPr/>
        </p:nvSpPr>
        <p:spPr>
          <a:xfrm>
            <a:off x="4714920" y="7866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"/>
          <p:cNvSpPr/>
          <p:nvPr/>
        </p:nvSpPr>
        <p:spPr>
          <a:xfrm>
            <a:off x="4714920" y="801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"/>
          <p:cNvSpPr/>
          <p:nvPr/>
        </p:nvSpPr>
        <p:spPr>
          <a:xfrm>
            <a:off x="4719960" y="8103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"/>
          <p:cNvSpPr/>
          <p:nvPr/>
        </p:nvSpPr>
        <p:spPr>
          <a:xfrm>
            <a:off x="4724640" y="8200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"/>
          <p:cNvSpPr/>
          <p:nvPr/>
        </p:nvSpPr>
        <p:spPr>
          <a:xfrm>
            <a:off x="4729320" y="839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"/>
          <p:cNvSpPr/>
          <p:nvPr/>
        </p:nvSpPr>
        <p:spPr>
          <a:xfrm>
            <a:off x="4734000" y="8438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"/>
          <p:cNvSpPr/>
          <p:nvPr/>
        </p:nvSpPr>
        <p:spPr>
          <a:xfrm>
            <a:off x="4739040" y="848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"/>
          <p:cNvSpPr/>
          <p:nvPr/>
        </p:nvSpPr>
        <p:spPr>
          <a:xfrm flipV="1">
            <a:off x="4743720" y="8485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"/>
          <p:cNvSpPr/>
          <p:nvPr/>
        </p:nvSpPr>
        <p:spPr>
          <a:xfrm>
            <a:off x="4753080" y="8485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"/>
          <p:cNvSpPr/>
          <p:nvPr/>
        </p:nvSpPr>
        <p:spPr>
          <a:xfrm flipV="1">
            <a:off x="4762800" y="8341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"/>
          <p:cNvSpPr/>
          <p:nvPr/>
        </p:nvSpPr>
        <p:spPr>
          <a:xfrm flipV="1">
            <a:off x="4772160" y="8150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"/>
          <p:cNvSpPr/>
          <p:nvPr/>
        </p:nvSpPr>
        <p:spPr>
          <a:xfrm flipV="1">
            <a:off x="4786560" y="805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"/>
          <p:cNvSpPr/>
          <p:nvPr/>
        </p:nvSpPr>
        <p:spPr>
          <a:xfrm flipV="1">
            <a:off x="4791240" y="7819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"/>
          <p:cNvSpPr/>
          <p:nvPr/>
        </p:nvSpPr>
        <p:spPr>
          <a:xfrm flipV="1">
            <a:off x="4805640" y="7675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"/>
          <p:cNvSpPr/>
          <p:nvPr/>
        </p:nvSpPr>
        <p:spPr>
          <a:xfrm flipV="1">
            <a:off x="4815000" y="74376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"/>
          <p:cNvSpPr/>
          <p:nvPr/>
        </p:nvSpPr>
        <p:spPr>
          <a:xfrm flipV="1">
            <a:off x="4824720" y="72000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"/>
          <p:cNvSpPr/>
          <p:nvPr/>
        </p:nvSpPr>
        <p:spPr>
          <a:xfrm flipV="1">
            <a:off x="4834080" y="70092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"/>
          <p:cNvSpPr/>
          <p:nvPr/>
        </p:nvSpPr>
        <p:spPr>
          <a:xfrm flipV="1">
            <a:off x="4839120" y="6865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"/>
          <p:cNvSpPr/>
          <p:nvPr/>
        </p:nvSpPr>
        <p:spPr>
          <a:xfrm flipV="1">
            <a:off x="4848480" y="681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"/>
          <p:cNvSpPr/>
          <p:nvPr/>
        </p:nvSpPr>
        <p:spPr>
          <a:xfrm flipV="1">
            <a:off x="4848480" y="6768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"/>
          <p:cNvSpPr/>
          <p:nvPr/>
        </p:nvSpPr>
        <p:spPr>
          <a:xfrm flipV="1">
            <a:off x="4853160" y="672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"/>
          <p:cNvSpPr/>
          <p:nvPr/>
        </p:nvSpPr>
        <p:spPr>
          <a:xfrm flipV="1">
            <a:off x="4853160" y="667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"/>
          <p:cNvSpPr/>
          <p:nvPr/>
        </p:nvSpPr>
        <p:spPr>
          <a:xfrm>
            <a:off x="4853160" y="667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"/>
          <p:cNvSpPr/>
          <p:nvPr/>
        </p:nvSpPr>
        <p:spPr>
          <a:xfrm>
            <a:off x="4858200" y="667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"/>
          <p:cNvSpPr/>
          <p:nvPr/>
        </p:nvSpPr>
        <p:spPr>
          <a:xfrm>
            <a:off x="4862880" y="6768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"/>
          <p:cNvSpPr/>
          <p:nvPr/>
        </p:nvSpPr>
        <p:spPr>
          <a:xfrm>
            <a:off x="4862880" y="6865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"/>
          <p:cNvSpPr/>
          <p:nvPr/>
        </p:nvSpPr>
        <p:spPr>
          <a:xfrm>
            <a:off x="4867560" y="70560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"/>
          <p:cNvSpPr/>
          <p:nvPr/>
        </p:nvSpPr>
        <p:spPr>
          <a:xfrm>
            <a:off x="4872240" y="7340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"/>
          <p:cNvSpPr/>
          <p:nvPr/>
        </p:nvSpPr>
        <p:spPr>
          <a:xfrm>
            <a:off x="4872240" y="7531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"/>
          <p:cNvSpPr/>
          <p:nvPr/>
        </p:nvSpPr>
        <p:spPr>
          <a:xfrm>
            <a:off x="4877280" y="76284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"/>
          <p:cNvSpPr/>
          <p:nvPr/>
        </p:nvSpPr>
        <p:spPr>
          <a:xfrm>
            <a:off x="4886640" y="786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"/>
          <p:cNvSpPr/>
          <p:nvPr/>
        </p:nvSpPr>
        <p:spPr>
          <a:xfrm>
            <a:off x="4891320" y="791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" name=""/>
          <p:cNvSpPr/>
          <p:nvPr/>
        </p:nvSpPr>
        <p:spPr>
          <a:xfrm>
            <a:off x="4896360" y="795960"/>
            <a:ext cx="18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"/>
          <p:cNvSpPr/>
          <p:nvPr/>
        </p:nvSpPr>
        <p:spPr>
          <a:xfrm flipV="1">
            <a:off x="4915080" y="791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"/>
          <p:cNvSpPr/>
          <p:nvPr/>
        </p:nvSpPr>
        <p:spPr>
          <a:xfrm flipV="1">
            <a:off x="4924800" y="786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"/>
          <p:cNvSpPr/>
          <p:nvPr/>
        </p:nvSpPr>
        <p:spPr>
          <a:xfrm flipV="1">
            <a:off x="4929480" y="77220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"/>
          <p:cNvSpPr/>
          <p:nvPr/>
        </p:nvSpPr>
        <p:spPr>
          <a:xfrm flipV="1">
            <a:off x="4943880" y="73404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"/>
          <p:cNvSpPr/>
          <p:nvPr/>
        </p:nvSpPr>
        <p:spPr>
          <a:xfrm flipV="1">
            <a:off x="4972320" y="7246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"/>
          <p:cNvSpPr/>
          <p:nvPr/>
        </p:nvSpPr>
        <p:spPr>
          <a:xfrm flipV="1">
            <a:off x="4977360" y="700920"/>
            <a:ext cx="14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"/>
          <p:cNvSpPr/>
          <p:nvPr/>
        </p:nvSpPr>
        <p:spPr>
          <a:xfrm flipV="1">
            <a:off x="4991400" y="6958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"/>
          <p:cNvSpPr/>
          <p:nvPr/>
        </p:nvSpPr>
        <p:spPr>
          <a:xfrm flipV="1">
            <a:off x="4996440" y="691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"/>
          <p:cNvSpPr/>
          <p:nvPr/>
        </p:nvSpPr>
        <p:spPr>
          <a:xfrm>
            <a:off x="5001120" y="691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"/>
          <p:cNvSpPr/>
          <p:nvPr/>
        </p:nvSpPr>
        <p:spPr>
          <a:xfrm>
            <a:off x="5001120" y="695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"/>
          <p:cNvSpPr/>
          <p:nvPr/>
        </p:nvSpPr>
        <p:spPr>
          <a:xfrm>
            <a:off x="5158440" y="858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"/>
          <p:cNvSpPr/>
          <p:nvPr/>
        </p:nvSpPr>
        <p:spPr>
          <a:xfrm flipH="1">
            <a:off x="5153760" y="862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"/>
          <p:cNvSpPr/>
          <p:nvPr/>
        </p:nvSpPr>
        <p:spPr>
          <a:xfrm flipH="1">
            <a:off x="5148720" y="8676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"/>
          <p:cNvSpPr/>
          <p:nvPr/>
        </p:nvSpPr>
        <p:spPr>
          <a:xfrm flipH="1">
            <a:off x="5144040" y="872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"/>
          <p:cNvSpPr/>
          <p:nvPr/>
        </p:nvSpPr>
        <p:spPr>
          <a:xfrm flipH="1">
            <a:off x="5139360" y="882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"/>
          <p:cNvSpPr/>
          <p:nvPr/>
        </p:nvSpPr>
        <p:spPr>
          <a:xfrm flipH="1">
            <a:off x="5120280" y="88668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"/>
          <p:cNvSpPr/>
          <p:nvPr/>
        </p:nvSpPr>
        <p:spPr>
          <a:xfrm flipH="1">
            <a:off x="5110560" y="901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"/>
          <p:cNvSpPr/>
          <p:nvPr/>
        </p:nvSpPr>
        <p:spPr>
          <a:xfrm flipH="1">
            <a:off x="5105880" y="901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"/>
          <p:cNvSpPr/>
          <p:nvPr/>
        </p:nvSpPr>
        <p:spPr>
          <a:xfrm flipH="1" flipV="1">
            <a:off x="5096520" y="87732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"/>
          <p:cNvSpPr/>
          <p:nvPr/>
        </p:nvSpPr>
        <p:spPr>
          <a:xfrm flipV="1">
            <a:off x="5096520" y="8629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"/>
          <p:cNvSpPr/>
          <p:nvPr/>
        </p:nvSpPr>
        <p:spPr>
          <a:xfrm flipH="1" flipV="1">
            <a:off x="5091480" y="820080"/>
            <a:ext cx="504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"/>
          <p:cNvSpPr/>
          <p:nvPr/>
        </p:nvSpPr>
        <p:spPr>
          <a:xfrm flipV="1">
            <a:off x="5091480" y="8103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"/>
          <p:cNvSpPr/>
          <p:nvPr/>
        </p:nvSpPr>
        <p:spPr>
          <a:xfrm flipV="1">
            <a:off x="5096520" y="7959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"/>
          <p:cNvSpPr/>
          <p:nvPr/>
        </p:nvSpPr>
        <p:spPr>
          <a:xfrm flipV="1">
            <a:off x="5096520" y="77220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"/>
          <p:cNvSpPr/>
          <p:nvPr/>
        </p:nvSpPr>
        <p:spPr>
          <a:xfrm flipV="1">
            <a:off x="5105880" y="767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"/>
          <p:cNvSpPr/>
          <p:nvPr/>
        </p:nvSpPr>
        <p:spPr>
          <a:xfrm flipV="1">
            <a:off x="5110560" y="7628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"/>
          <p:cNvSpPr/>
          <p:nvPr/>
        </p:nvSpPr>
        <p:spPr>
          <a:xfrm>
            <a:off x="5129640" y="7628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"/>
          <p:cNvSpPr/>
          <p:nvPr/>
        </p:nvSpPr>
        <p:spPr>
          <a:xfrm>
            <a:off x="5134680" y="767520"/>
            <a:ext cx="2376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"/>
          <p:cNvSpPr/>
          <p:nvPr/>
        </p:nvSpPr>
        <p:spPr>
          <a:xfrm>
            <a:off x="5473080" y="614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"/>
          <p:cNvSpPr/>
          <p:nvPr/>
        </p:nvSpPr>
        <p:spPr>
          <a:xfrm>
            <a:off x="5473080" y="619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"/>
          <p:cNvSpPr/>
          <p:nvPr/>
        </p:nvSpPr>
        <p:spPr>
          <a:xfrm>
            <a:off x="5477760" y="624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"/>
          <p:cNvSpPr/>
          <p:nvPr/>
        </p:nvSpPr>
        <p:spPr>
          <a:xfrm>
            <a:off x="5477760" y="6292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"/>
          <p:cNvSpPr/>
          <p:nvPr/>
        </p:nvSpPr>
        <p:spPr>
          <a:xfrm>
            <a:off x="547776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"/>
          <p:cNvSpPr/>
          <p:nvPr/>
        </p:nvSpPr>
        <p:spPr>
          <a:xfrm>
            <a:off x="5477760" y="64836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"/>
          <p:cNvSpPr/>
          <p:nvPr/>
        </p:nvSpPr>
        <p:spPr>
          <a:xfrm>
            <a:off x="5482440" y="6818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"/>
          <p:cNvSpPr/>
          <p:nvPr/>
        </p:nvSpPr>
        <p:spPr>
          <a:xfrm>
            <a:off x="5482440" y="691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"/>
          <p:cNvSpPr/>
          <p:nvPr/>
        </p:nvSpPr>
        <p:spPr>
          <a:xfrm flipH="1">
            <a:off x="5477760" y="705600"/>
            <a:ext cx="4680" cy="52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"/>
          <p:cNvSpPr/>
          <p:nvPr/>
        </p:nvSpPr>
        <p:spPr>
          <a:xfrm>
            <a:off x="5477760" y="7578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"/>
          <p:cNvSpPr/>
          <p:nvPr/>
        </p:nvSpPr>
        <p:spPr>
          <a:xfrm>
            <a:off x="5477760" y="7675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"/>
          <p:cNvSpPr/>
          <p:nvPr/>
        </p:nvSpPr>
        <p:spPr>
          <a:xfrm>
            <a:off x="5477760" y="776880"/>
            <a:ext cx="46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"/>
          <p:cNvSpPr/>
          <p:nvPr/>
        </p:nvSpPr>
        <p:spPr>
          <a:xfrm>
            <a:off x="5482440" y="80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"/>
          <p:cNvSpPr/>
          <p:nvPr/>
        </p:nvSpPr>
        <p:spPr>
          <a:xfrm>
            <a:off x="5482440" y="810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"/>
          <p:cNvSpPr/>
          <p:nvPr/>
        </p:nvSpPr>
        <p:spPr>
          <a:xfrm>
            <a:off x="5487480" y="8150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"/>
          <p:cNvSpPr/>
          <p:nvPr/>
        </p:nvSpPr>
        <p:spPr>
          <a:xfrm flipV="1">
            <a:off x="5535000" y="695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"/>
          <p:cNvSpPr/>
          <p:nvPr/>
        </p:nvSpPr>
        <p:spPr>
          <a:xfrm flipH="1">
            <a:off x="5530320" y="695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"/>
          <p:cNvSpPr/>
          <p:nvPr/>
        </p:nvSpPr>
        <p:spPr>
          <a:xfrm flipH="1">
            <a:off x="5525640" y="695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"/>
          <p:cNvSpPr/>
          <p:nvPr/>
        </p:nvSpPr>
        <p:spPr>
          <a:xfrm flipH="1">
            <a:off x="5515920" y="6958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"/>
          <p:cNvSpPr/>
          <p:nvPr/>
        </p:nvSpPr>
        <p:spPr>
          <a:xfrm flipH="1">
            <a:off x="5492160" y="7009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"/>
          <p:cNvSpPr/>
          <p:nvPr/>
        </p:nvSpPr>
        <p:spPr>
          <a:xfrm flipH="1">
            <a:off x="5482440" y="7056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"/>
          <p:cNvSpPr/>
          <p:nvPr/>
        </p:nvSpPr>
        <p:spPr>
          <a:xfrm flipH="1">
            <a:off x="5477760" y="705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"/>
          <p:cNvSpPr/>
          <p:nvPr/>
        </p:nvSpPr>
        <p:spPr>
          <a:xfrm flipH="1">
            <a:off x="5444280" y="71028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"/>
          <p:cNvSpPr/>
          <p:nvPr/>
        </p:nvSpPr>
        <p:spPr>
          <a:xfrm flipH="1">
            <a:off x="5425200" y="7102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"/>
          <p:cNvSpPr/>
          <p:nvPr/>
        </p:nvSpPr>
        <p:spPr>
          <a:xfrm>
            <a:off x="5658840" y="68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"/>
          <p:cNvSpPr/>
          <p:nvPr/>
        </p:nvSpPr>
        <p:spPr>
          <a:xfrm>
            <a:off x="5658840" y="691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"/>
          <p:cNvSpPr/>
          <p:nvPr/>
        </p:nvSpPr>
        <p:spPr>
          <a:xfrm>
            <a:off x="5658840" y="695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"/>
          <p:cNvSpPr/>
          <p:nvPr/>
        </p:nvSpPr>
        <p:spPr>
          <a:xfrm>
            <a:off x="5658840" y="700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"/>
          <p:cNvSpPr/>
          <p:nvPr/>
        </p:nvSpPr>
        <p:spPr>
          <a:xfrm>
            <a:off x="5658840" y="705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"/>
          <p:cNvSpPr/>
          <p:nvPr/>
        </p:nvSpPr>
        <p:spPr>
          <a:xfrm>
            <a:off x="5658840" y="710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"/>
          <p:cNvSpPr/>
          <p:nvPr/>
        </p:nvSpPr>
        <p:spPr>
          <a:xfrm>
            <a:off x="5658840" y="714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"/>
          <p:cNvSpPr/>
          <p:nvPr/>
        </p:nvSpPr>
        <p:spPr>
          <a:xfrm>
            <a:off x="5658840" y="72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"/>
          <p:cNvSpPr/>
          <p:nvPr/>
        </p:nvSpPr>
        <p:spPr>
          <a:xfrm>
            <a:off x="5658840" y="724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"/>
          <p:cNvSpPr/>
          <p:nvPr/>
        </p:nvSpPr>
        <p:spPr>
          <a:xfrm>
            <a:off x="5663880" y="724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"/>
          <p:cNvSpPr/>
          <p:nvPr/>
        </p:nvSpPr>
        <p:spPr>
          <a:xfrm>
            <a:off x="5663880" y="729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"/>
          <p:cNvSpPr/>
          <p:nvPr/>
        </p:nvSpPr>
        <p:spPr>
          <a:xfrm>
            <a:off x="5663880" y="738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"/>
          <p:cNvSpPr/>
          <p:nvPr/>
        </p:nvSpPr>
        <p:spPr>
          <a:xfrm>
            <a:off x="5668560" y="7437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"/>
          <p:cNvSpPr/>
          <p:nvPr/>
        </p:nvSpPr>
        <p:spPr>
          <a:xfrm>
            <a:off x="5673240" y="757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"/>
          <p:cNvSpPr/>
          <p:nvPr/>
        </p:nvSpPr>
        <p:spPr>
          <a:xfrm>
            <a:off x="5677920" y="7675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"/>
          <p:cNvSpPr/>
          <p:nvPr/>
        </p:nvSpPr>
        <p:spPr>
          <a:xfrm>
            <a:off x="5682960" y="776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"/>
          <p:cNvSpPr/>
          <p:nvPr/>
        </p:nvSpPr>
        <p:spPr>
          <a:xfrm>
            <a:off x="5687640" y="791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"/>
          <p:cNvSpPr/>
          <p:nvPr/>
        </p:nvSpPr>
        <p:spPr>
          <a:xfrm>
            <a:off x="5692320" y="7959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"/>
          <p:cNvSpPr/>
          <p:nvPr/>
        </p:nvSpPr>
        <p:spPr>
          <a:xfrm>
            <a:off x="5702040" y="81504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"/>
          <p:cNvSpPr/>
          <p:nvPr/>
        </p:nvSpPr>
        <p:spPr>
          <a:xfrm>
            <a:off x="5721120" y="83412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"/>
          <p:cNvSpPr/>
          <p:nvPr/>
        </p:nvSpPr>
        <p:spPr>
          <a:xfrm flipV="1">
            <a:off x="5744880" y="8341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"/>
          <p:cNvSpPr/>
          <p:nvPr/>
        </p:nvSpPr>
        <p:spPr>
          <a:xfrm flipV="1">
            <a:off x="5754240" y="81036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"/>
          <p:cNvSpPr/>
          <p:nvPr/>
        </p:nvSpPr>
        <p:spPr>
          <a:xfrm flipV="1">
            <a:off x="5773320" y="8010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"/>
          <p:cNvSpPr/>
          <p:nvPr/>
        </p:nvSpPr>
        <p:spPr>
          <a:xfrm flipV="1">
            <a:off x="5783040" y="776880"/>
            <a:ext cx="14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"/>
          <p:cNvSpPr/>
          <p:nvPr/>
        </p:nvSpPr>
        <p:spPr>
          <a:xfrm flipV="1">
            <a:off x="5797080" y="7675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"/>
          <p:cNvSpPr/>
          <p:nvPr/>
        </p:nvSpPr>
        <p:spPr>
          <a:xfrm flipV="1">
            <a:off x="5802120" y="73404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"/>
          <p:cNvSpPr/>
          <p:nvPr/>
        </p:nvSpPr>
        <p:spPr>
          <a:xfrm flipV="1">
            <a:off x="5811480" y="724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"/>
          <p:cNvSpPr/>
          <p:nvPr/>
        </p:nvSpPr>
        <p:spPr>
          <a:xfrm flipV="1">
            <a:off x="5816160" y="7056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"/>
          <p:cNvSpPr/>
          <p:nvPr/>
        </p:nvSpPr>
        <p:spPr>
          <a:xfrm flipV="1">
            <a:off x="5821200" y="700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"/>
          <p:cNvSpPr/>
          <p:nvPr/>
        </p:nvSpPr>
        <p:spPr>
          <a:xfrm>
            <a:off x="5825880" y="700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"/>
          <p:cNvSpPr/>
          <p:nvPr/>
        </p:nvSpPr>
        <p:spPr>
          <a:xfrm>
            <a:off x="5830560" y="700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"/>
          <p:cNvSpPr/>
          <p:nvPr/>
        </p:nvSpPr>
        <p:spPr>
          <a:xfrm>
            <a:off x="5835240" y="710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"/>
          <p:cNvSpPr/>
          <p:nvPr/>
        </p:nvSpPr>
        <p:spPr>
          <a:xfrm>
            <a:off x="5835240" y="714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"/>
          <p:cNvSpPr/>
          <p:nvPr/>
        </p:nvSpPr>
        <p:spPr>
          <a:xfrm>
            <a:off x="5835240" y="720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"/>
          <p:cNvSpPr/>
          <p:nvPr/>
        </p:nvSpPr>
        <p:spPr>
          <a:xfrm>
            <a:off x="5835240" y="729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" name=""/>
          <p:cNvSpPr/>
          <p:nvPr/>
        </p:nvSpPr>
        <p:spPr>
          <a:xfrm>
            <a:off x="5840280" y="734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"/>
          <p:cNvSpPr/>
          <p:nvPr/>
        </p:nvSpPr>
        <p:spPr>
          <a:xfrm>
            <a:off x="5840280" y="743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"/>
          <p:cNvSpPr/>
          <p:nvPr/>
        </p:nvSpPr>
        <p:spPr>
          <a:xfrm>
            <a:off x="5840280" y="7484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"/>
          <p:cNvSpPr/>
          <p:nvPr/>
        </p:nvSpPr>
        <p:spPr>
          <a:xfrm>
            <a:off x="5844960" y="762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"/>
          <p:cNvSpPr/>
          <p:nvPr/>
        </p:nvSpPr>
        <p:spPr>
          <a:xfrm>
            <a:off x="5844960" y="767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"/>
          <p:cNvSpPr/>
          <p:nvPr/>
        </p:nvSpPr>
        <p:spPr>
          <a:xfrm>
            <a:off x="5849640" y="77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"/>
          <p:cNvSpPr/>
          <p:nvPr/>
        </p:nvSpPr>
        <p:spPr>
          <a:xfrm>
            <a:off x="5849640" y="776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"/>
          <p:cNvSpPr/>
          <p:nvPr/>
        </p:nvSpPr>
        <p:spPr>
          <a:xfrm>
            <a:off x="5854320" y="7768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"/>
          <p:cNvSpPr/>
          <p:nvPr/>
        </p:nvSpPr>
        <p:spPr>
          <a:xfrm>
            <a:off x="5864040" y="776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"/>
          <p:cNvSpPr/>
          <p:nvPr/>
        </p:nvSpPr>
        <p:spPr>
          <a:xfrm flipV="1">
            <a:off x="5868720" y="7675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"/>
          <p:cNvSpPr/>
          <p:nvPr/>
        </p:nvSpPr>
        <p:spPr>
          <a:xfrm flipV="1">
            <a:off x="5878440" y="7531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"/>
          <p:cNvSpPr/>
          <p:nvPr/>
        </p:nvSpPr>
        <p:spPr>
          <a:xfrm flipV="1">
            <a:off x="5892480" y="7387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"/>
          <p:cNvSpPr/>
          <p:nvPr/>
        </p:nvSpPr>
        <p:spPr>
          <a:xfrm flipV="1">
            <a:off x="5902200" y="7293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"/>
          <p:cNvSpPr/>
          <p:nvPr/>
        </p:nvSpPr>
        <p:spPr>
          <a:xfrm flipV="1">
            <a:off x="5911560" y="720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"/>
          <p:cNvSpPr/>
          <p:nvPr/>
        </p:nvSpPr>
        <p:spPr>
          <a:xfrm flipV="1">
            <a:off x="5916600" y="70092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"/>
          <p:cNvSpPr/>
          <p:nvPr/>
        </p:nvSpPr>
        <p:spPr>
          <a:xfrm flipV="1">
            <a:off x="5930640" y="69120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"/>
          <p:cNvSpPr/>
          <p:nvPr/>
        </p:nvSpPr>
        <p:spPr>
          <a:xfrm>
            <a:off x="5940360" y="6912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"/>
          <p:cNvSpPr/>
          <p:nvPr/>
        </p:nvSpPr>
        <p:spPr>
          <a:xfrm>
            <a:off x="6049800" y="839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"/>
          <p:cNvSpPr/>
          <p:nvPr/>
        </p:nvSpPr>
        <p:spPr>
          <a:xfrm>
            <a:off x="6054840" y="84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"/>
          <p:cNvSpPr/>
          <p:nvPr/>
        </p:nvSpPr>
        <p:spPr>
          <a:xfrm>
            <a:off x="6054840" y="848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"/>
          <p:cNvSpPr/>
          <p:nvPr/>
        </p:nvSpPr>
        <p:spPr>
          <a:xfrm flipH="1">
            <a:off x="6049800" y="85824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"/>
          <p:cNvSpPr/>
          <p:nvPr/>
        </p:nvSpPr>
        <p:spPr>
          <a:xfrm>
            <a:off x="6049800" y="8773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"/>
          <p:cNvSpPr/>
          <p:nvPr/>
        </p:nvSpPr>
        <p:spPr>
          <a:xfrm flipH="1">
            <a:off x="6045120" y="891360"/>
            <a:ext cx="46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"/>
          <p:cNvSpPr/>
          <p:nvPr/>
        </p:nvSpPr>
        <p:spPr>
          <a:xfrm>
            <a:off x="6045120" y="934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"/>
          <p:cNvSpPr/>
          <p:nvPr/>
        </p:nvSpPr>
        <p:spPr>
          <a:xfrm>
            <a:off x="6045120" y="94392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"/>
          <p:cNvSpPr/>
          <p:nvPr/>
        </p:nvSpPr>
        <p:spPr>
          <a:xfrm>
            <a:off x="6045120" y="9820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"/>
          <p:cNvSpPr/>
          <p:nvPr/>
        </p:nvSpPr>
        <p:spPr>
          <a:xfrm flipH="1">
            <a:off x="621216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"/>
          <p:cNvSpPr/>
          <p:nvPr/>
        </p:nvSpPr>
        <p:spPr>
          <a:xfrm>
            <a:off x="621216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"/>
          <p:cNvSpPr/>
          <p:nvPr/>
        </p:nvSpPr>
        <p:spPr>
          <a:xfrm flipV="1">
            <a:off x="621216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"/>
          <p:cNvSpPr/>
          <p:nvPr/>
        </p:nvSpPr>
        <p:spPr>
          <a:xfrm flipV="1">
            <a:off x="6212160" y="781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"/>
          <p:cNvSpPr/>
          <p:nvPr/>
        </p:nvSpPr>
        <p:spPr>
          <a:xfrm flipH="1">
            <a:off x="6493320" y="6386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"/>
          <p:cNvSpPr/>
          <p:nvPr/>
        </p:nvSpPr>
        <p:spPr>
          <a:xfrm>
            <a:off x="649332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"/>
          <p:cNvSpPr/>
          <p:nvPr/>
        </p:nvSpPr>
        <p:spPr>
          <a:xfrm flipH="1">
            <a:off x="6488640" y="648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"/>
          <p:cNvSpPr/>
          <p:nvPr/>
        </p:nvSpPr>
        <p:spPr>
          <a:xfrm flipH="1">
            <a:off x="6483600" y="653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"/>
          <p:cNvSpPr/>
          <p:nvPr/>
        </p:nvSpPr>
        <p:spPr>
          <a:xfrm flipH="1">
            <a:off x="6478920" y="657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"/>
          <p:cNvSpPr/>
          <p:nvPr/>
        </p:nvSpPr>
        <p:spPr>
          <a:xfrm flipH="1">
            <a:off x="6474240" y="6627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"/>
          <p:cNvSpPr/>
          <p:nvPr/>
        </p:nvSpPr>
        <p:spPr>
          <a:xfrm flipH="1">
            <a:off x="6450480" y="672120"/>
            <a:ext cx="237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"/>
          <p:cNvSpPr/>
          <p:nvPr/>
        </p:nvSpPr>
        <p:spPr>
          <a:xfrm flipH="1">
            <a:off x="6440760" y="71028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"/>
          <p:cNvSpPr/>
          <p:nvPr/>
        </p:nvSpPr>
        <p:spPr>
          <a:xfrm flipH="1">
            <a:off x="6421680" y="72468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"/>
          <p:cNvSpPr/>
          <p:nvPr/>
        </p:nvSpPr>
        <p:spPr>
          <a:xfrm flipH="1">
            <a:off x="6412320" y="75780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"/>
          <p:cNvSpPr/>
          <p:nvPr/>
        </p:nvSpPr>
        <p:spPr>
          <a:xfrm flipH="1">
            <a:off x="6407640" y="7722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"/>
          <p:cNvSpPr/>
          <p:nvPr/>
        </p:nvSpPr>
        <p:spPr>
          <a:xfrm flipH="1">
            <a:off x="6393240" y="7819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"/>
          <p:cNvSpPr/>
          <p:nvPr/>
        </p:nvSpPr>
        <p:spPr>
          <a:xfrm>
            <a:off x="6393240" y="80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"/>
          <p:cNvSpPr/>
          <p:nvPr/>
        </p:nvSpPr>
        <p:spPr>
          <a:xfrm flipH="1">
            <a:off x="6388560" y="810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"/>
          <p:cNvSpPr/>
          <p:nvPr/>
        </p:nvSpPr>
        <p:spPr>
          <a:xfrm>
            <a:off x="638856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"/>
          <p:cNvSpPr/>
          <p:nvPr/>
        </p:nvSpPr>
        <p:spPr>
          <a:xfrm flipH="1">
            <a:off x="6383520" y="8200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"/>
          <p:cNvSpPr/>
          <p:nvPr/>
        </p:nvSpPr>
        <p:spPr>
          <a:xfrm flipV="1">
            <a:off x="6383520" y="820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"/>
          <p:cNvSpPr/>
          <p:nvPr/>
        </p:nvSpPr>
        <p:spPr>
          <a:xfrm>
            <a:off x="638352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"/>
          <p:cNvSpPr/>
          <p:nvPr/>
        </p:nvSpPr>
        <p:spPr>
          <a:xfrm>
            <a:off x="6383520" y="648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"/>
          <p:cNvSpPr/>
          <p:nvPr/>
        </p:nvSpPr>
        <p:spPr>
          <a:xfrm>
            <a:off x="6388560" y="648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"/>
          <p:cNvSpPr/>
          <p:nvPr/>
        </p:nvSpPr>
        <p:spPr>
          <a:xfrm>
            <a:off x="6393240" y="653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"/>
          <p:cNvSpPr/>
          <p:nvPr/>
        </p:nvSpPr>
        <p:spPr>
          <a:xfrm>
            <a:off x="6397920" y="657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" name=""/>
          <p:cNvSpPr/>
          <p:nvPr/>
        </p:nvSpPr>
        <p:spPr>
          <a:xfrm>
            <a:off x="6402600" y="662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"/>
          <p:cNvSpPr/>
          <p:nvPr/>
        </p:nvSpPr>
        <p:spPr>
          <a:xfrm>
            <a:off x="6407640" y="67212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"/>
          <p:cNvSpPr/>
          <p:nvPr/>
        </p:nvSpPr>
        <p:spPr>
          <a:xfrm>
            <a:off x="6436080" y="710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"/>
          <p:cNvSpPr/>
          <p:nvPr/>
        </p:nvSpPr>
        <p:spPr>
          <a:xfrm>
            <a:off x="6440760" y="720000"/>
            <a:ext cx="19080" cy="37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"/>
          <p:cNvSpPr/>
          <p:nvPr/>
        </p:nvSpPr>
        <p:spPr>
          <a:xfrm>
            <a:off x="6459840" y="757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"/>
          <p:cNvSpPr/>
          <p:nvPr/>
        </p:nvSpPr>
        <p:spPr>
          <a:xfrm>
            <a:off x="6464520" y="767520"/>
            <a:ext cx="144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"/>
          <p:cNvSpPr/>
          <p:nvPr/>
        </p:nvSpPr>
        <p:spPr>
          <a:xfrm>
            <a:off x="6478920" y="801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"/>
          <p:cNvSpPr/>
          <p:nvPr/>
        </p:nvSpPr>
        <p:spPr>
          <a:xfrm>
            <a:off x="6483600" y="810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"/>
          <p:cNvSpPr/>
          <p:nvPr/>
        </p:nvSpPr>
        <p:spPr>
          <a:xfrm>
            <a:off x="6488640" y="81504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"/>
          <p:cNvSpPr/>
          <p:nvPr/>
        </p:nvSpPr>
        <p:spPr>
          <a:xfrm flipH="1">
            <a:off x="206424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"/>
          <p:cNvSpPr/>
          <p:nvPr/>
        </p:nvSpPr>
        <p:spPr>
          <a:xfrm flipH="1">
            <a:off x="205956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"/>
          <p:cNvSpPr/>
          <p:nvPr/>
        </p:nvSpPr>
        <p:spPr>
          <a:xfrm flipH="1">
            <a:off x="205488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"/>
          <p:cNvSpPr/>
          <p:nvPr/>
        </p:nvSpPr>
        <p:spPr>
          <a:xfrm flipH="1">
            <a:off x="2049840" y="30747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" name=""/>
          <p:cNvSpPr/>
          <p:nvPr/>
        </p:nvSpPr>
        <p:spPr>
          <a:xfrm>
            <a:off x="2049840" y="3074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"/>
          <p:cNvSpPr/>
          <p:nvPr/>
        </p:nvSpPr>
        <p:spPr>
          <a:xfrm flipH="1">
            <a:off x="204516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"/>
          <p:cNvSpPr/>
          <p:nvPr/>
        </p:nvSpPr>
        <p:spPr>
          <a:xfrm flipH="1">
            <a:off x="204048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"/>
          <p:cNvSpPr/>
          <p:nvPr/>
        </p:nvSpPr>
        <p:spPr>
          <a:xfrm flipH="1">
            <a:off x="203580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"/>
          <p:cNvSpPr/>
          <p:nvPr/>
        </p:nvSpPr>
        <p:spPr>
          <a:xfrm flipH="1">
            <a:off x="203112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"/>
          <p:cNvSpPr/>
          <p:nvPr/>
        </p:nvSpPr>
        <p:spPr>
          <a:xfrm flipH="1">
            <a:off x="2026080" y="3079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"/>
          <p:cNvSpPr/>
          <p:nvPr/>
        </p:nvSpPr>
        <p:spPr>
          <a:xfrm flipH="1">
            <a:off x="202140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"/>
          <p:cNvSpPr/>
          <p:nvPr/>
        </p:nvSpPr>
        <p:spPr>
          <a:xfrm flipH="1">
            <a:off x="201672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"/>
          <p:cNvSpPr/>
          <p:nvPr/>
        </p:nvSpPr>
        <p:spPr>
          <a:xfrm flipH="1">
            <a:off x="201204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"/>
          <p:cNvSpPr/>
          <p:nvPr/>
        </p:nvSpPr>
        <p:spPr>
          <a:xfrm flipH="1">
            <a:off x="1997640" y="30794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"/>
          <p:cNvSpPr/>
          <p:nvPr/>
        </p:nvSpPr>
        <p:spPr>
          <a:xfrm flipH="1">
            <a:off x="199296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"/>
          <p:cNvSpPr/>
          <p:nvPr/>
        </p:nvSpPr>
        <p:spPr>
          <a:xfrm flipH="1">
            <a:off x="1987920" y="3079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"/>
          <p:cNvSpPr/>
          <p:nvPr/>
        </p:nvSpPr>
        <p:spPr>
          <a:xfrm flipH="1" flipV="1">
            <a:off x="1983240" y="3074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" name=""/>
          <p:cNvSpPr/>
          <p:nvPr/>
        </p:nvSpPr>
        <p:spPr>
          <a:xfrm flipH="1">
            <a:off x="197856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" name=""/>
          <p:cNvSpPr/>
          <p:nvPr/>
        </p:nvSpPr>
        <p:spPr>
          <a:xfrm flipH="1">
            <a:off x="197388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" name=""/>
          <p:cNvSpPr/>
          <p:nvPr/>
        </p:nvSpPr>
        <p:spPr>
          <a:xfrm flipH="1" flipV="1">
            <a:off x="1959480" y="30700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" name=""/>
          <p:cNvSpPr/>
          <p:nvPr/>
        </p:nvSpPr>
        <p:spPr>
          <a:xfrm flipH="1">
            <a:off x="1954800" y="3070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"/>
          <p:cNvSpPr/>
          <p:nvPr/>
        </p:nvSpPr>
        <p:spPr>
          <a:xfrm flipH="1">
            <a:off x="1949760" y="3070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" name=""/>
          <p:cNvSpPr/>
          <p:nvPr/>
        </p:nvSpPr>
        <p:spPr>
          <a:xfrm flipH="1">
            <a:off x="1945080" y="3070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" name=""/>
          <p:cNvSpPr/>
          <p:nvPr/>
        </p:nvSpPr>
        <p:spPr>
          <a:xfrm flipH="1">
            <a:off x="194040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" name=""/>
          <p:cNvSpPr/>
          <p:nvPr/>
        </p:nvSpPr>
        <p:spPr>
          <a:xfrm flipH="1">
            <a:off x="193572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" name=""/>
          <p:cNvSpPr/>
          <p:nvPr/>
        </p:nvSpPr>
        <p:spPr>
          <a:xfrm flipH="1">
            <a:off x="1930680" y="30747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" name=""/>
          <p:cNvSpPr/>
          <p:nvPr/>
        </p:nvSpPr>
        <p:spPr>
          <a:xfrm flipH="1">
            <a:off x="1926000" y="3074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"/>
          <p:cNvSpPr/>
          <p:nvPr/>
        </p:nvSpPr>
        <p:spPr>
          <a:xfrm flipH="1">
            <a:off x="1916640" y="30794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"/>
          <p:cNvSpPr/>
          <p:nvPr/>
        </p:nvSpPr>
        <p:spPr>
          <a:xfrm flipH="1">
            <a:off x="1911600" y="3079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"/>
          <p:cNvSpPr/>
          <p:nvPr/>
        </p:nvSpPr>
        <p:spPr>
          <a:xfrm flipH="1">
            <a:off x="190692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"/>
          <p:cNvSpPr/>
          <p:nvPr/>
        </p:nvSpPr>
        <p:spPr>
          <a:xfrm flipH="1">
            <a:off x="190224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"/>
          <p:cNvSpPr/>
          <p:nvPr/>
        </p:nvSpPr>
        <p:spPr>
          <a:xfrm flipH="1">
            <a:off x="189756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" name=""/>
          <p:cNvSpPr/>
          <p:nvPr/>
        </p:nvSpPr>
        <p:spPr>
          <a:xfrm flipH="1" flipV="1">
            <a:off x="1892520" y="30747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"/>
          <p:cNvSpPr/>
          <p:nvPr/>
        </p:nvSpPr>
        <p:spPr>
          <a:xfrm flipH="1">
            <a:off x="188784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"/>
          <p:cNvSpPr/>
          <p:nvPr/>
        </p:nvSpPr>
        <p:spPr>
          <a:xfrm flipH="1">
            <a:off x="188316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" name=""/>
          <p:cNvSpPr/>
          <p:nvPr/>
        </p:nvSpPr>
        <p:spPr>
          <a:xfrm flipH="1">
            <a:off x="187848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"/>
          <p:cNvSpPr/>
          <p:nvPr/>
        </p:nvSpPr>
        <p:spPr>
          <a:xfrm flipH="1">
            <a:off x="1868760" y="30747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"/>
          <p:cNvSpPr/>
          <p:nvPr/>
        </p:nvSpPr>
        <p:spPr>
          <a:xfrm flipH="1">
            <a:off x="186408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"/>
          <p:cNvSpPr/>
          <p:nvPr/>
        </p:nvSpPr>
        <p:spPr>
          <a:xfrm flipH="1">
            <a:off x="1849680" y="30747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" name=""/>
          <p:cNvSpPr/>
          <p:nvPr/>
        </p:nvSpPr>
        <p:spPr>
          <a:xfrm flipH="1">
            <a:off x="184500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" name=""/>
          <p:cNvSpPr/>
          <p:nvPr/>
        </p:nvSpPr>
        <p:spPr>
          <a:xfrm flipH="1">
            <a:off x="184032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" name=""/>
          <p:cNvSpPr/>
          <p:nvPr/>
        </p:nvSpPr>
        <p:spPr>
          <a:xfrm flipH="1">
            <a:off x="183564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"/>
          <p:cNvSpPr/>
          <p:nvPr/>
        </p:nvSpPr>
        <p:spPr>
          <a:xfrm flipH="1">
            <a:off x="1830600" y="30794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" name=""/>
          <p:cNvSpPr/>
          <p:nvPr/>
        </p:nvSpPr>
        <p:spPr>
          <a:xfrm flipH="1">
            <a:off x="182592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"/>
          <p:cNvSpPr/>
          <p:nvPr/>
        </p:nvSpPr>
        <p:spPr>
          <a:xfrm flipH="1">
            <a:off x="182124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" name=""/>
          <p:cNvSpPr/>
          <p:nvPr/>
        </p:nvSpPr>
        <p:spPr>
          <a:xfrm flipH="1">
            <a:off x="181656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" name=""/>
          <p:cNvSpPr/>
          <p:nvPr/>
        </p:nvSpPr>
        <p:spPr>
          <a:xfrm flipH="1">
            <a:off x="1811520" y="3084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"/>
          <p:cNvSpPr/>
          <p:nvPr/>
        </p:nvSpPr>
        <p:spPr>
          <a:xfrm flipH="1">
            <a:off x="180684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" name=""/>
          <p:cNvSpPr/>
          <p:nvPr/>
        </p:nvSpPr>
        <p:spPr>
          <a:xfrm flipH="1">
            <a:off x="180216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" name=""/>
          <p:cNvSpPr/>
          <p:nvPr/>
        </p:nvSpPr>
        <p:spPr>
          <a:xfrm flipH="1">
            <a:off x="179748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" name=""/>
          <p:cNvSpPr/>
          <p:nvPr/>
        </p:nvSpPr>
        <p:spPr>
          <a:xfrm flipH="1">
            <a:off x="1792440" y="30844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" name=""/>
          <p:cNvSpPr/>
          <p:nvPr/>
        </p:nvSpPr>
        <p:spPr>
          <a:xfrm flipH="1">
            <a:off x="178776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" name=""/>
          <p:cNvSpPr/>
          <p:nvPr/>
        </p:nvSpPr>
        <p:spPr>
          <a:xfrm flipH="1">
            <a:off x="178308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"/>
          <p:cNvSpPr/>
          <p:nvPr/>
        </p:nvSpPr>
        <p:spPr>
          <a:xfrm flipH="1">
            <a:off x="177840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" name=""/>
          <p:cNvSpPr/>
          <p:nvPr/>
        </p:nvSpPr>
        <p:spPr>
          <a:xfrm flipH="1">
            <a:off x="1773360" y="3089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"/>
          <p:cNvSpPr/>
          <p:nvPr/>
        </p:nvSpPr>
        <p:spPr>
          <a:xfrm flipH="1">
            <a:off x="176868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" name=""/>
          <p:cNvSpPr/>
          <p:nvPr/>
        </p:nvSpPr>
        <p:spPr>
          <a:xfrm flipH="1">
            <a:off x="176400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"/>
          <p:cNvSpPr/>
          <p:nvPr/>
        </p:nvSpPr>
        <p:spPr>
          <a:xfrm flipH="1">
            <a:off x="175932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"/>
          <p:cNvSpPr/>
          <p:nvPr/>
        </p:nvSpPr>
        <p:spPr>
          <a:xfrm flipH="1">
            <a:off x="1754280" y="3089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" name=""/>
          <p:cNvSpPr/>
          <p:nvPr/>
        </p:nvSpPr>
        <p:spPr>
          <a:xfrm flipH="1">
            <a:off x="1749600" y="308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" name=""/>
          <p:cNvSpPr/>
          <p:nvPr/>
        </p:nvSpPr>
        <p:spPr>
          <a:xfrm flipH="1">
            <a:off x="1744920" y="3089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" name=""/>
          <p:cNvSpPr/>
          <p:nvPr/>
        </p:nvSpPr>
        <p:spPr>
          <a:xfrm flipH="1">
            <a:off x="174024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" name=""/>
          <p:cNvSpPr/>
          <p:nvPr/>
        </p:nvSpPr>
        <p:spPr>
          <a:xfrm flipH="1">
            <a:off x="1735200" y="3093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" name=""/>
          <p:cNvSpPr/>
          <p:nvPr/>
        </p:nvSpPr>
        <p:spPr>
          <a:xfrm flipH="1">
            <a:off x="173052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"/>
          <p:cNvSpPr/>
          <p:nvPr/>
        </p:nvSpPr>
        <p:spPr>
          <a:xfrm flipH="1">
            <a:off x="172584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" name=""/>
          <p:cNvSpPr/>
          <p:nvPr/>
        </p:nvSpPr>
        <p:spPr>
          <a:xfrm flipH="1">
            <a:off x="172116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" name=""/>
          <p:cNvSpPr/>
          <p:nvPr/>
        </p:nvSpPr>
        <p:spPr>
          <a:xfrm flipH="1">
            <a:off x="1716120" y="3093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" name=""/>
          <p:cNvSpPr/>
          <p:nvPr/>
        </p:nvSpPr>
        <p:spPr>
          <a:xfrm flipH="1">
            <a:off x="171144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" name=""/>
          <p:cNvSpPr/>
          <p:nvPr/>
        </p:nvSpPr>
        <p:spPr>
          <a:xfrm>
            <a:off x="1711440" y="309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" name=""/>
          <p:cNvSpPr/>
          <p:nvPr/>
        </p:nvSpPr>
        <p:spPr>
          <a:xfrm flipH="1">
            <a:off x="1706760" y="3098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"/>
          <p:cNvSpPr/>
          <p:nvPr/>
        </p:nvSpPr>
        <p:spPr>
          <a:xfrm flipH="1">
            <a:off x="1702080" y="3098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"/>
          <p:cNvSpPr/>
          <p:nvPr/>
        </p:nvSpPr>
        <p:spPr>
          <a:xfrm flipH="1">
            <a:off x="1697040" y="3098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" name=""/>
          <p:cNvSpPr/>
          <p:nvPr/>
        </p:nvSpPr>
        <p:spPr>
          <a:xfrm flipH="1">
            <a:off x="1692360" y="3098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" name=""/>
          <p:cNvSpPr/>
          <p:nvPr/>
        </p:nvSpPr>
        <p:spPr>
          <a:xfrm flipH="1">
            <a:off x="1687680" y="3103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" name=""/>
          <p:cNvSpPr/>
          <p:nvPr/>
        </p:nvSpPr>
        <p:spPr>
          <a:xfrm flipH="1">
            <a:off x="1683000" y="3103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" name=""/>
          <p:cNvSpPr/>
          <p:nvPr/>
        </p:nvSpPr>
        <p:spPr>
          <a:xfrm flipH="1">
            <a:off x="1678320" y="3103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" name=""/>
          <p:cNvSpPr/>
          <p:nvPr/>
        </p:nvSpPr>
        <p:spPr>
          <a:xfrm>
            <a:off x="1678320" y="3103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" name=""/>
          <p:cNvSpPr/>
          <p:nvPr/>
        </p:nvSpPr>
        <p:spPr>
          <a:xfrm flipH="1">
            <a:off x="1673280" y="3108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" name=""/>
          <p:cNvSpPr/>
          <p:nvPr/>
        </p:nvSpPr>
        <p:spPr>
          <a:xfrm flipH="1">
            <a:off x="1668600" y="3108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" name=""/>
          <p:cNvSpPr/>
          <p:nvPr/>
        </p:nvSpPr>
        <p:spPr>
          <a:xfrm flipH="1">
            <a:off x="1663920" y="3108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" name=""/>
          <p:cNvSpPr/>
          <p:nvPr/>
        </p:nvSpPr>
        <p:spPr>
          <a:xfrm flipH="1">
            <a:off x="1659240" y="3108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" name=""/>
          <p:cNvSpPr/>
          <p:nvPr/>
        </p:nvSpPr>
        <p:spPr>
          <a:xfrm>
            <a:off x="1659240" y="3108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" name=""/>
          <p:cNvSpPr/>
          <p:nvPr/>
        </p:nvSpPr>
        <p:spPr>
          <a:xfrm>
            <a:off x="1659240" y="311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"/>
          <p:cNvSpPr/>
          <p:nvPr/>
        </p:nvSpPr>
        <p:spPr>
          <a:xfrm>
            <a:off x="3570840" y="4233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"/>
          <p:cNvSpPr/>
          <p:nvPr/>
        </p:nvSpPr>
        <p:spPr>
          <a:xfrm>
            <a:off x="3570840" y="4237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"/>
          <p:cNvSpPr/>
          <p:nvPr/>
        </p:nvSpPr>
        <p:spPr>
          <a:xfrm>
            <a:off x="3575520" y="4237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" name=""/>
          <p:cNvSpPr/>
          <p:nvPr/>
        </p:nvSpPr>
        <p:spPr>
          <a:xfrm>
            <a:off x="3580200" y="4237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"/>
          <p:cNvSpPr/>
          <p:nvPr/>
        </p:nvSpPr>
        <p:spPr>
          <a:xfrm flipV="1">
            <a:off x="3585240" y="4233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" name=""/>
          <p:cNvSpPr/>
          <p:nvPr/>
        </p:nvSpPr>
        <p:spPr>
          <a:xfrm>
            <a:off x="3589920" y="423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" name=""/>
          <p:cNvSpPr/>
          <p:nvPr/>
        </p:nvSpPr>
        <p:spPr>
          <a:xfrm>
            <a:off x="3594600" y="423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"/>
          <p:cNvSpPr/>
          <p:nvPr/>
        </p:nvSpPr>
        <p:spPr>
          <a:xfrm>
            <a:off x="3599280" y="4233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" name=""/>
          <p:cNvSpPr/>
          <p:nvPr/>
        </p:nvSpPr>
        <p:spPr>
          <a:xfrm>
            <a:off x="3604320" y="423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" name=""/>
          <p:cNvSpPr/>
          <p:nvPr/>
        </p:nvSpPr>
        <p:spPr>
          <a:xfrm>
            <a:off x="3609000" y="423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" name=""/>
          <p:cNvSpPr/>
          <p:nvPr/>
        </p:nvSpPr>
        <p:spPr>
          <a:xfrm>
            <a:off x="3613680" y="423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" name=""/>
          <p:cNvSpPr/>
          <p:nvPr/>
        </p:nvSpPr>
        <p:spPr>
          <a:xfrm>
            <a:off x="3618360" y="4233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" name=""/>
          <p:cNvSpPr/>
          <p:nvPr/>
        </p:nvSpPr>
        <p:spPr>
          <a:xfrm flipV="1">
            <a:off x="3623400" y="422856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" name=""/>
          <p:cNvSpPr/>
          <p:nvPr/>
        </p:nvSpPr>
        <p:spPr>
          <a:xfrm>
            <a:off x="3637440" y="42285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" name=""/>
          <p:cNvSpPr/>
          <p:nvPr/>
        </p:nvSpPr>
        <p:spPr>
          <a:xfrm flipV="1">
            <a:off x="3647160" y="42235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" name=""/>
          <p:cNvSpPr/>
          <p:nvPr/>
        </p:nvSpPr>
        <p:spPr>
          <a:xfrm>
            <a:off x="3656520" y="42235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" name=""/>
          <p:cNvSpPr/>
          <p:nvPr/>
        </p:nvSpPr>
        <p:spPr>
          <a:xfrm flipV="1">
            <a:off x="3666240" y="42188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" name=""/>
          <p:cNvSpPr/>
          <p:nvPr/>
        </p:nvSpPr>
        <p:spPr>
          <a:xfrm>
            <a:off x="3675600" y="4218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" name=""/>
          <p:cNvSpPr/>
          <p:nvPr/>
        </p:nvSpPr>
        <p:spPr>
          <a:xfrm>
            <a:off x="3680640" y="4218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"/>
          <p:cNvSpPr/>
          <p:nvPr/>
        </p:nvSpPr>
        <p:spPr>
          <a:xfrm flipV="1">
            <a:off x="3685320" y="4214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"/>
          <p:cNvSpPr/>
          <p:nvPr/>
        </p:nvSpPr>
        <p:spPr>
          <a:xfrm>
            <a:off x="3690000" y="4214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"/>
          <p:cNvSpPr/>
          <p:nvPr/>
        </p:nvSpPr>
        <p:spPr>
          <a:xfrm>
            <a:off x="3694680" y="4214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"/>
          <p:cNvSpPr/>
          <p:nvPr/>
        </p:nvSpPr>
        <p:spPr>
          <a:xfrm>
            <a:off x="3713760" y="4214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" name=""/>
          <p:cNvSpPr/>
          <p:nvPr/>
        </p:nvSpPr>
        <p:spPr>
          <a:xfrm>
            <a:off x="3718800" y="4214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"/>
          <p:cNvSpPr/>
          <p:nvPr/>
        </p:nvSpPr>
        <p:spPr>
          <a:xfrm>
            <a:off x="3728160" y="4214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"/>
          <p:cNvSpPr/>
          <p:nvPr/>
        </p:nvSpPr>
        <p:spPr>
          <a:xfrm>
            <a:off x="3737520" y="4214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"/>
          <p:cNvSpPr/>
          <p:nvPr/>
        </p:nvSpPr>
        <p:spPr>
          <a:xfrm>
            <a:off x="3751920" y="4214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" name=""/>
          <p:cNvSpPr/>
          <p:nvPr/>
        </p:nvSpPr>
        <p:spPr>
          <a:xfrm>
            <a:off x="3766320" y="4214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" name=""/>
          <p:cNvSpPr/>
          <p:nvPr/>
        </p:nvSpPr>
        <p:spPr>
          <a:xfrm>
            <a:off x="3771000" y="4214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" name=""/>
          <p:cNvSpPr/>
          <p:nvPr/>
        </p:nvSpPr>
        <p:spPr>
          <a:xfrm flipV="1">
            <a:off x="3790080" y="42094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"/>
          <p:cNvSpPr/>
          <p:nvPr/>
        </p:nvSpPr>
        <p:spPr>
          <a:xfrm>
            <a:off x="3804480" y="42094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"/>
          <p:cNvSpPr/>
          <p:nvPr/>
        </p:nvSpPr>
        <p:spPr>
          <a:xfrm flipV="1">
            <a:off x="3813840" y="42044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"/>
          <p:cNvSpPr/>
          <p:nvPr/>
        </p:nvSpPr>
        <p:spPr>
          <a:xfrm>
            <a:off x="3818880" y="42044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"/>
          <p:cNvSpPr/>
          <p:nvPr/>
        </p:nvSpPr>
        <p:spPr>
          <a:xfrm>
            <a:off x="3842640" y="42044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" name=""/>
          <p:cNvSpPr/>
          <p:nvPr/>
        </p:nvSpPr>
        <p:spPr>
          <a:xfrm flipV="1">
            <a:off x="3852000" y="419976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"/>
          <p:cNvSpPr/>
          <p:nvPr/>
        </p:nvSpPr>
        <p:spPr>
          <a:xfrm>
            <a:off x="3880800" y="41997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" name=""/>
          <p:cNvSpPr/>
          <p:nvPr/>
        </p:nvSpPr>
        <p:spPr>
          <a:xfrm>
            <a:off x="3890160" y="41997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" name=""/>
          <p:cNvSpPr/>
          <p:nvPr/>
        </p:nvSpPr>
        <p:spPr>
          <a:xfrm flipV="1">
            <a:off x="3904560" y="4195080"/>
            <a:ext cx="475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" name=""/>
          <p:cNvSpPr/>
          <p:nvPr/>
        </p:nvSpPr>
        <p:spPr>
          <a:xfrm>
            <a:off x="3952080" y="4195080"/>
            <a:ext cx="432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"/>
          <p:cNvSpPr/>
          <p:nvPr/>
        </p:nvSpPr>
        <p:spPr>
          <a:xfrm>
            <a:off x="3995280" y="419508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"/>
          <p:cNvSpPr/>
          <p:nvPr/>
        </p:nvSpPr>
        <p:spPr>
          <a:xfrm flipV="1">
            <a:off x="4009320" y="4190400"/>
            <a:ext cx="432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"/>
          <p:cNvSpPr/>
          <p:nvPr/>
        </p:nvSpPr>
        <p:spPr>
          <a:xfrm>
            <a:off x="4052520" y="41904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"/>
          <p:cNvSpPr/>
          <p:nvPr/>
        </p:nvSpPr>
        <p:spPr>
          <a:xfrm flipV="1">
            <a:off x="4066560" y="41853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"/>
          <p:cNvSpPr/>
          <p:nvPr/>
        </p:nvSpPr>
        <p:spPr>
          <a:xfrm flipV="1">
            <a:off x="4076280" y="4180680"/>
            <a:ext cx="33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"/>
          <p:cNvSpPr/>
          <p:nvPr/>
        </p:nvSpPr>
        <p:spPr>
          <a:xfrm flipV="1">
            <a:off x="4109400" y="41760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"/>
          <p:cNvSpPr/>
          <p:nvPr/>
        </p:nvSpPr>
        <p:spPr>
          <a:xfrm>
            <a:off x="4119120" y="4176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"/>
          <p:cNvSpPr/>
          <p:nvPr/>
        </p:nvSpPr>
        <p:spPr>
          <a:xfrm>
            <a:off x="4128480" y="41760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"/>
          <p:cNvSpPr/>
          <p:nvPr/>
        </p:nvSpPr>
        <p:spPr>
          <a:xfrm flipV="1">
            <a:off x="4138200" y="416628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" name=""/>
          <p:cNvSpPr/>
          <p:nvPr/>
        </p:nvSpPr>
        <p:spPr>
          <a:xfrm>
            <a:off x="4161960" y="41662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" name=""/>
          <p:cNvSpPr/>
          <p:nvPr/>
        </p:nvSpPr>
        <p:spPr>
          <a:xfrm flipV="1">
            <a:off x="4171680" y="4161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"/>
          <p:cNvSpPr/>
          <p:nvPr/>
        </p:nvSpPr>
        <p:spPr>
          <a:xfrm>
            <a:off x="4181040" y="4161600"/>
            <a:ext cx="428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"/>
          <p:cNvSpPr/>
          <p:nvPr/>
        </p:nvSpPr>
        <p:spPr>
          <a:xfrm>
            <a:off x="4033440" y="667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"/>
          <p:cNvSpPr/>
          <p:nvPr/>
        </p:nvSpPr>
        <p:spPr>
          <a:xfrm flipH="1">
            <a:off x="4028400" y="672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"/>
          <p:cNvSpPr/>
          <p:nvPr/>
        </p:nvSpPr>
        <p:spPr>
          <a:xfrm>
            <a:off x="4028400" y="676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"/>
          <p:cNvSpPr/>
          <p:nvPr/>
        </p:nvSpPr>
        <p:spPr>
          <a:xfrm>
            <a:off x="4028400" y="6818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"/>
          <p:cNvSpPr/>
          <p:nvPr/>
        </p:nvSpPr>
        <p:spPr>
          <a:xfrm flipH="1">
            <a:off x="4023720" y="691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"/>
          <p:cNvSpPr/>
          <p:nvPr/>
        </p:nvSpPr>
        <p:spPr>
          <a:xfrm>
            <a:off x="4023720" y="695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"/>
          <p:cNvSpPr/>
          <p:nvPr/>
        </p:nvSpPr>
        <p:spPr>
          <a:xfrm flipH="1">
            <a:off x="4019040" y="7009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"/>
          <p:cNvSpPr/>
          <p:nvPr/>
        </p:nvSpPr>
        <p:spPr>
          <a:xfrm>
            <a:off x="4019040" y="72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"/>
          <p:cNvSpPr/>
          <p:nvPr/>
        </p:nvSpPr>
        <p:spPr>
          <a:xfrm>
            <a:off x="4019040" y="7246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"/>
          <p:cNvSpPr/>
          <p:nvPr/>
        </p:nvSpPr>
        <p:spPr>
          <a:xfrm>
            <a:off x="4019040" y="743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"/>
          <p:cNvSpPr/>
          <p:nvPr/>
        </p:nvSpPr>
        <p:spPr>
          <a:xfrm>
            <a:off x="4019040" y="7531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"/>
          <p:cNvSpPr/>
          <p:nvPr/>
        </p:nvSpPr>
        <p:spPr>
          <a:xfrm>
            <a:off x="4023720" y="77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"/>
          <p:cNvSpPr/>
          <p:nvPr/>
        </p:nvSpPr>
        <p:spPr>
          <a:xfrm>
            <a:off x="4023720" y="7768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"/>
          <p:cNvSpPr/>
          <p:nvPr/>
        </p:nvSpPr>
        <p:spPr>
          <a:xfrm>
            <a:off x="403812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" name=""/>
          <p:cNvSpPr/>
          <p:nvPr/>
        </p:nvSpPr>
        <p:spPr>
          <a:xfrm>
            <a:off x="4042800" y="7866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"/>
          <p:cNvSpPr/>
          <p:nvPr/>
        </p:nvSpPr>
        <p:spPr>
          <a:xfrm flipV="1">
            <a:off x="4057200" y="781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"/>
          <p:cNvSpPr/>
          <p:nvPr/>
        </p:nvSpPr>
        <p:spPr>
          <a:xfrm flipV="1">
            <a:off x="4066560" y="76752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" name=""/>
          <p:cNvSpPr/>
          <p:nvPr/>
        </p:nvSpPr>
        <p:spPr>
          <a:xfrm flipV="1">
            <a:off x="4085640" y="762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" name=""/>
          <p:cNvSpPr/>
          <p:nvPr/>
        </p:nvSpPr>
        <p:spPr>
          <a:xfrm flipV="1">
            <a:off x="4090320" y="724680"/>
            <a:ext cx="2412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" name=""/>
          <p:cNvSpPr/>
          <p:nvPr/>
        </p:nvSpPr>
        <p:spPr>
          <a:xfrm flipV="1">
            <a:off x="4114440" y="714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" name=""/>
          <p:cNvSpPr/>
          <p:nvPr/>
        </p:nvSpPr>
        <p:spPr>
          <a:xfrm flipV="1">
            <a:off x="4119120" y="705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" name=""/>
          <p:cNvSpPr/>
          <p:nvPr/>
        </p:nvSpPr>
        <p:spPr>
          <a:xfrm flipV="1">
            <a:off x="4119120" y="695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" name=""/>
          <p:cNvSpPr/>
          <p:nvPr/>
        </p:nvSpPr>
        <p:spPr>
          <a:xfrm flipV="1">
            <a:off x="4123800" y="6768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" name=""/>
          <p:cNvSpPr/>
          <p:nvPr/>
        </p:nvSpPr>
        <p:spPr>
          <a:xfrm flipV="1">
            <a:off x="4128480" y="66276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"/>
          <p:cNvSpPr/>
          <p:nvPr/>
        </p:nvSpPr>
        <p:spPr>
          <a:xfrm flipV="1">
            <a:off x="4128480" y="657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"/>
          <p:cNvSpPr/>
          <p:nvPr/>
        </p:nvSpPr>
        <p:spPr>
          <a:xfrm flipV="1">
            <a:off x="4128480" y="6483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" name=""/>
          <p:cNvSpPr/>
          <p:nvPr/>
        </p:nvSpPr>
        <p:spPr>
          <a:xfrm flipV="1">
            <a:off x="413352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"/>
          <p:cNvSpPr/>
          <p:nvPr/>
        </p:nvSpPr>
        <p:spPr>
          <a:xfrm flipV="1">
            <a:off x="4133520" y="638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" name=""/>
          <p:cNvSpPr/>
          <p:nvPr/>
        </p:nvSpPr>
        <p:spPr>
          <a:xfrm flipV="1">
            <a:off x="4133520" y="633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" name=""/>
          <p:cNvSpPr/>
          <p:nvPr/>
        </p:nvSpPr>
        <p:spPr>
          <a:xfrm flipV="1">
            <a:off x="4133520" y="629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" name=""/>
          <p:cNvSpPr/>
          <p:nvPr/>
        </p:nvSpPr>
        <p:spPr>
          <a:xfrm>
            <a:off x="4133520" y="629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2" name=""/>
          <p:cNvSpPr/>
          <p:nvPr/>
        </p:nvSpPr>
        <p:spPr>
          <a:xfrm>
            <a:off x="4133520" y="633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"/>
          <p:cNvSpPr/>
          <p:nvPr/>
        </p:nvSpPr>
        <p:spPr>
          <a:xfrm>
            <a:off x="4133520" y="638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"/>
          <p:cNvSpPr/>
          <p:nvPr/>
        </p:nvSpPr>
        <p:spPr>
          <a:xfrm>
            <a:off x="4133520" y="643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"/>
          <p:cNvSpPr/>
          <p:nvPr/>
        </p:nvSpPr>
        <p:spPr>
          <a:xfrm>
            <a:off x="4138200" y="648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"/>
          <p:cNvSpPr/>
          <p:nvPr/>
        </p:nvSpPr>
        <p:spPr>
          <a:xfrm>
            <a:off x="4138200" y="653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"/>
          <p:cNvSpPr/>
          <p:nvPr/>
        </p:nvSpPr>
        <p:spPr>
          <a:xfrm>
            <a:off x="4138200" y="662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"/>
          <p:cNvSpPr/>
          <p:nvPr/>
        </p:nvSpPr>
        <p:spPr>
          <a:xfrm>
            <a:off x="4138200" y="672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"/>
          <p:cNvSpPr/>
          <p:nvPr/>
        </p:nvSpPr>
        <p:spPr>
          <a:xfrm>
            <a:off x="4138200" y="6768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"/>
          <p:cNvSpPr/>
          <p:nvPr/>
        </p:nvSpPr>
        <p:spPr>
          <a:xfrm>
            <a:off x="4138200" y="68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"/>
          <p:cNvSpPr/>
          <p:nvPr/>
        </p:nvSpPr>
        <p:spPr>
          <a:xfrm>
            <a:off x="4138200" y="6912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"/>
          <p:cNvSpPr/>
          <p:nvPr/>
        </p:nvSpPr>
        <p:spPr>
          <a:xfrm>
            <a:off x="4138200" y="714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"/>
          <p:cNvSpPr/>
          <p:nvPr/>
        </p:nvSpPr>
        <p:spPr>
          <a:xfrm>
            <a:off x="4138200" y="720000"/>
            <a:ext cx="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"/>
          <p:cNvSpPr/>
          <p:nvPr/>
        </p:nvSpPr>
        <p:spPr>
          <a:xfrm>
            <a:off x="4138200" y="7387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"/>
          <p:cNvSpPr/>
          <p:nvPr/>
        </p:nvSpPr>
        <p:spPr>
          <a:xfrm>
            <a:off x="4138200" y="748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"/>
          <p:cNvSpPr/>
          <p:nvPr/>
        </p:nvSpPr>
        <p:spPr>
          <a:xfrm>
            <a:off x="4138200" y="7531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"/>
          <p:cNvSpPr/>
          <p:nvPr/>
        </p:nvSpPr>
        <p:spPr>
          <a:xfrm>
            <a:off x="4138200" y="7628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"/>
          <p:cNvSpPr/>
          <p:nvPr/>
        </p:nvSpPr>
        <p:spPr>
          <a:xfrm>
            <a:off x="413820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"/>
          <p:cNvSpPr/>
          <p:nvPr/>
        </p:nvSpPr>
        <p:spPr>
          <a:xfrm>
            <a:off x="4138200" y="7959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" name=""/>
          <p:cNvSpPr/>
          <p:nvPr/>
        </p:nvSpPr>
        <p:spPr>
          <a:xfrm>
            <a:off x="4138200" y="815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"/>
          <p:cNvSpPr/>
          <p:nvPr/>
        </p:nvSpPr>
        <p:spPr>
          <a:xfrm>
            <a:off x="4138200" y="824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" name=""/>
          <p:cNvSpPr/>
          <p:nvPr/>
        </p:nvSpPr>
        <p:spPr>
          <a:xfrm>
            <a:off x="4138200" y="829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"/>
          <p:cNvSpPr/>
          <p:nvPr/>
        </p:nvSpPr>
        <p:spPr>
          <a:xfrm>
            <a:off x="4138200" y="839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" name=""/>
          <p:cNvSpPr/>
          <p:nvPr/>
        </p:nvSpPr>
        <p:spPr>
          <a:xfrm flipH="1">
            <a:off x="4133520" y="843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" name=""/>
          <p:cNvSpPr/>
          <p:nvPr/>
        </p:nvSpPr>
        <p:spPr>
          <a:xfrm>
            <a:off x="4133520" y="8629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" name=""/>
          <p:cNvSpPr/>
          <p:nvPr/>
        </p:nvSpPr>
        <p:spPr>
          <a:xfrm>
            <a:off x="4133520" y="8722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" name=""/>
          <p:cNvSpPr/>
          <p:nvPr/>
        </p:nvSpPr>
        <p:spPr>
          <a:xfrm flipH="1">
            <a:off x="4123800" y="89136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" name=""/>
          <p:cNvSpPr/>
          <p:nvPr/>
        </p:nvSpPr>
        <p:spPr>
          <a:xfrm>
            <a:off x="4123800" y="9151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" name=""/>
          <p:cNvSpPr/>
          <p:nvPr/>
        </p:nvSpPr>
        <p:spPr>
          <a:xfrm flipH="1">
            <a:off x="4119120" y="929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" name=""/>
          <p:cNvSpPr/>
          <p:nvPr/>
        </p:nvSpPr>
        <p:spPr>
          <a:xfrm flipH="1">
            <a:off x="4114440" y="9392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" name=""/>
          <p:cNvSpPr/>
          <p:nvPr/>
        </p:nvSpPr>
        <p:spPr>
          <a:xfrm flipH="1">
            <a:off x="4104720" y="953280"/>
            <a:ext cx="97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" name=""/>
          <p:cNvSpPr/>
          <p:nvPr/>
        </p:nvSpPr>
        <p:spPr>
          <a:xfrm flipH="1">
            <a:off x="4100040" y="9774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" name=""/>
          <p:cNvSpPr/>
          <p:nvPr/>
        </p:nvSpPr>
        <p:spPr>
          <a:xfrm flipH="1">
            <a:off x="4085640" y="98676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" name=""/>
          <p:cNvSpPr/>
          <p:nvPr/>
        </p:nvSpPr>
        <p:spPr>
          <a:xfrm flipH="1">
            <a:off x="4080960" y="10058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" name=""/>
          <p:cNvSpPr/>
          <p:nvPr/>
        </p:nvSpPr>
        <p:spPr>
          <a:xfrm flipH="1">
            <a:off x="4061880" y="101556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"/>
          <p:cNvSpPr/>
          <p:nvPr/>
        </p:nvSpPr>
        <p:spPr>
          <a:xfrm flipH="1">
            <a:off x="4047480" y="10296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"/>
          <p:cNvSpPr/>
          <p:nvPr/>
        </p:nvSpPr>
        <p:spPr>
          <a:xfrm flipH="1">
            <a:off x="4033440" y="10393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"/>
          <p:cNvSpPr/>
          <p:nvPr/>
        </p:nvSpPr>
        <p:spPr>
          <a:xfrm flipH="1">
            <a:off x="4023720" y="1039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" name=""/>
          <p:cNvSpPr/>
          <p:nvPr/>
        </p:nvSpPr>
        <p:spPr>
          <a:xfrm flipH="1" flipV="1">
            <a:off x="4009320" y="10342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" name=""/>
          <p:cNvSpPr/>
          <p:nvPr/>
        </p:nvSpPr>
        <p:spPr>
          <a:xfrm flipH="1" flipV="1">
            <a:off x="3999960" y="10249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" name=""/>
          <p:cNvSpPr/>
          <p:nvPr/>
        </p:nvSpPr>
        <p:spPr>
          <a:xfrm flipH="1" flipV="1">
            <a:off x="3985560" y="10105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"/>
          <p:cNvSpPr/>
          <p:nvPr/>
        </p:nvSpPr>
        <p:spPr>
          <a:xfrm flipH="1" flipV="1">
            <a:off x="3976200" y="99144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"/>
          <p:cNvSpPr/>
          <p:nvPr/>
        </p:nvSpPr>
        <p:spPr>
          <a:xfrm flipV="1">
            <a:off x="3976200" y="982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"/>
          <p:cNvSpPr/>
          <p:nvPr/>
        </p:nvSpPr>
        <p:spPr>
          <a:xfrm flipH="1" flipV="1">
            <a:off x="3971160" y="9630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"/>
          <p:cNvSpPr/>
          <p:nvPr/>
        </p:nvSpPr>
        <p:spPr>
          <a:xfrm flipV="1">
            <a:off x="3971160" y="93924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"/>
          <p:cNvSpPr/>
          <p:nvPr/>
        </p:nvSpPr>
        <p:spPr>
          <a:xfrm flipV="1">
            <a:off x="3976200" y="929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"/>
          <p:cNvSpPr/>
          <p:nvPr/>
        </p:nvSpPr>
        <p:spPr>
          <a:xfrm flipV="1">
            <a:off x="3980880" y="90576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"/>
          <p:cNvSpPr/>
          <p:nvPr/>
        </p:nvSpPr>
        <p:spPr>
          <a:xfrm flipV="1">
            <a:off x="3995280" y="8866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"/>
          <p:cNvSpPr/>
          <p:nvPr/>
        </p:nvSpPr>
        <p:spPr>
          <a:xfrm flipV="1">
            <a:off x="4014360" y="86760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"/>
          <p:cNvSpPr/>
          <p:nvPr/>
        </p:nvSpPr>
        <p:spPr>
          <a:xfrm>
            <a:off x="3995280" y="524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"/>
          <p:cNvSpPr/>
          <p:nvPr/>
        </p:nvSpPr>
        <p:spPr>
          <a:xfrm flipV="1">
            <a:off x="3999960" y="519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"/>
          <p:cNvSpPr/>
          <p:nvPr/>
        </p:nvSpPr>
        <p:spPr>
          <a:xfrm flipV="1">
            <a:off x="3999960" y="514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"/>
          <p:cNvSpPr/>
          <p:nvPr/>
        </p:nvSpPr>
        <p:spPr>
          <a:xfrm>
            <a:off x="3999960" y="51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"/>
          <p:cNvSpPr/>
          <p:nvPr/>
        </p:nvSpPr>
        <p:spPr>
          <a:xfrm flipV="1">
            <a:off x="4004640" y="510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"/>
          <p:cNvSpPr/>
          <p:nvPr/>
        </p:nvSpPr>
        <p:spPr>
          <a:xfrm flipV="1">
            <a:off x="4004640" y="505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"/>
          <p:cNvSpPr/>
          <p:nvPr/>
        </p:nvSpPr>
        <p:spPr>
          <a:xfrm flipV="1">
            <a:off x="4004640" y="5004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"/>
          <p:cNvSpPr/>
          <p:nvPr/>
        </p:nvSpPr>
        <p:spPr>
          <a:xfrm flipV="1">
            <a:off x="4009320" y="495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"/>
          <p:cNvSpPr/>
          <p:nvPr/>
        </p:nvSpPr>
        <p:spPr>
          <a:xfrm flipV="1">
            <a:off x="4009320" y="47196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"/>
          <p:cNvSpPr/>
          <p:nvPr/>
        </p:nvSpPr>
        <p:spPr>
          <a:xfrm flipV="1">
            <a:off x="4023720" y="429120"/>
            <a:ext cx="190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"/>
          <p:cNvSpPr/>
          <p:nvPr/>
        </p:nvSpPr>
        <p:spPr>
          <a:xfrm flipV="1">
            <a:off x="4042800" y="4194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" name=""/>
          <p:cNvSpPr/>
          <p:nvPr/>
        </p:nvSpPr>
        <p:spPr>
          <a:xfrm flipV="1">
            <a:off x="4047480" y="39564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"/>
          <p:cNvSpPr/>
          <p:nvPr/>
        </p:nvSpPr>
        <p:spPr>
          <a:xfrm flipV="1">
            <a:off x="4057200" y="3862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" name=""/>
          <p:cNvSpPr/>
          <p:nvPr/>
        </p:nvSpPr>
        <p:spPr>
          <a:xfrm flipV="1">
            <a:off x="4061880" y="371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" name=""/>
          <p:cNvSpPr/>
          <p:nvPr/>
        </p:nvSpPr>
        <p:spPr>
          <a:xfrm flipV="1">
            <a:off x="4066560" y="367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" name=""/>
          <p:cNvSpPr/>
          <p:nvPr/>
        </p:nvSpPr>
        <p:spPr>
          <a:xfrm flipV="1">
            <a:off x="4071240" y="3621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" name=""/>
          <p:cNvSpPr/>
          <p:nvPr/>
        </p:nvSpPr>
        <p:spPr>
          <a:xfrm flipV="1">
            <a:off x="4076280" y="357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" name=""/>
          <p:cNvSpPr/>
          <p:nvPr/>
        </p:nvSpPr>
        <p:spPr>
          <a:xfrm>
            <a:off x="4080960" y="357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" name=""/>
          <p:cNvSpPr/>
          <p:nvPr/>
        </p:nvSpPr>
        <p:spPr>
          <a:xfrm>
            <a:off x="4090320" y="362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" name=""/>
          <p:cNvSpPr/>
          <p:nvPr/>
        </p:nvSpPr>
        <p:spPr>
          <a:xfrm>
            <a:off x="4095360" y="3621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" name=""/>
          <p:cNvSpPr/>
          <p:nvPr/>
        </p:nvSpPr>
        <p:spPr>
          <a:xfrm>
            <a:off x="4095360" y="36720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"/>
          <p:cNvSpPr/>
          <p:nvPr/>
        </p:nvSpPr>
        <p:spPr>
          <a:xfrm>
            <a:off x="4109400" y="38124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"/>
          <p:cNvSpPr/>
          <p:nvPr/>
        </p:nvSpPr>
        <p:spPr>
          <a:xfrm>
            <a:off x="4114440" y="4003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"/>
          <p:cNvSpPr/>
          <p:nvPr/>
        </p:nvSpPr>
        <p:spPr>
          <a:xfrm>
            <a:off x="4119120" y="4100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"/>
          <p:cNvSpPr/>
          <p:nvPr/>
        </p:nvSpPr>
        <p:spPr>
          <a:xfrm>
            <a:off x="4123800" y="419400"/>
            <a:ext cx="144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"/>
          <p:cNvSpPr/>
          <p:nvPr/>
        </p:nvSpPr>
        <p:spPr>
          <a:xfrm>
            <a:off x="4138200" y="45288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"/>
          <p:cNvSpPr/>
          <p:nvPr/>
        </p:nvSpPr>
        <p:spPr>
          <a:xfrm flipH="1">
            <a:off x="4519440" y="7437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"/>
          <p:cNvSpPr/>
          <p:nvPr/>
        </p:nvSpPr>
        <p:spPr>
          <a:xfrm flipH="1">
            <a:off x="4514760" y="748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"/>
          <p:cNvSpPr/>
          <p:nvPr/>
        </p:nvSpPr>
        <p:spPr>
          <a:xfrm flipH="1">
            <a:off x="4510080" y="748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"/>
          <p:cNvSpPr/>
          <p:nvPr/>
        </p:nvSpPr>
        <p:spPr>
          <a:xfrm flipH="1">
            <a:off x="4505400" y="748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"/>
          <p:cNvSpPr/>
          <p:nvPr/>
        </p:nvSpPr>
        <p:spPr>
          <a:xfrm flipH="1">
            <a:off x="4500360" y="748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"/>
          <p:cNvSpPr/>
          <p:nvPr/>
        </p:nvSpPr>
        <p:spPr>
          <a:xfrm flipH="1">
            <a:off x="4495680" y="748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"/>
          <p:cNvSpPr/>
          <p:nvPr/>
        </p:nvSpPr>
        <p:spPr>
          <a:xfrm flipH="1">
            <a:off x="4481280" y="7484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"/>
          <p:cNvSpPr/>
          <p:nvPr/>
        </p:nvSpPr>
        <p:spPr>
          <a:xfrm flipH="1" flipV="1">
            <a:off x="4476600" y="743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"/>
          <p:cNvSpPr/>
          <p:nvPr/>
        </p:nvSpPr>
        <p:spPr>
          <a:xfrm flipH="1" flipV="1">
            <a:off x="4452840" y="73872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"/>
          <p:cNvSpPr/>
          <p:nvPr/>
        </p:nvSpPr>
        <p:spPr>
          <a:xfrm flipH="1" flipV="1">
            <a:off x="4443120" y="7340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"/>
          <p:cNvSpPr/>
          <p:nvPr/>
        </p:nvSpPr>
        <p:spPr>
          <a:xfrm flipH="1">
            <a:off x="4433760" y="734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"/>
          <p:cNvSpPr/>
          <p:nvPr/>
        </p:nvSpPr>
        <p:spPr>
          <a:xfrm flipH="1" flipV="1">
            <a:off x="4410000" y="72468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"/>
          <p:cNvSpPr/>
          <p:nvPr/>
        </p:nvSpPr>
        <p:spPr>
          <a:xfrm flipH="1">
            <a:off x="4404960" y="724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"/>
          <p:cNvSpPr/>
          <p:nvPr/>
        </p:nvSpPr>
        <p:spPr>
          <a:xfrm flipH="1">
            <a:off x="4395600" y="72468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" name=""/>
          <p:cNvSpPr/>
          <p:nvPr/>
        </p:nvSpPr>
        <p:spPr>
          <a:xfrm flipH="1">
            <a:off x="4519440" y="834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" name=""/>
          <p:cNvSpPr/>
          <p:nvPr/>
        </p:nvSpPr>
        <p:spPr>
          <a:xfrm flipH="1">
            <a:off x="4514760" y="834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" name=""/>
          <p:cNvSpPr/>
          <p:nvPr/>
        </p:nvSpPr>
        <p:spPr>
          <a:xfrm flipH="1">
            <a:off x="4510080" y="834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"/>
          <p:cNvSpPr/>
          <p:nvPr/>
        </p:nvSpPr>
        <p:spPr>
          <a:xfrm flipH="1">
            <a:off x="4505400" y="834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"/>
          <p:cNvSpPr/>
          <p:nvPr/>
        </p:nvSpPr>
        <p:spPr>
          <a:xfrm flipH="1">
            <a:off x="4500360" y="834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"/>
          <p:cNvSpPr/>
          <p:nvPr/>
        </p:nvSpPr>
        <p:spPr>
          <a:xfrm flipH="1">
            <a:off x="4471920" y="83412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"/>
          <p:cNvSpPr/>
          <p:nvPr/>
        </p:nvSpPr>
        <p:spPr>
          <a:xfrm flipH="1">
            <a:off x="4462200" y="8341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"/>
          <p:cNvSpPr/>
          <p:nvPr/>
        </p:nvSpPr>
        <p:spPr>
          <a:xfrm flipH="1">
            <a:off x="4452840" y="8341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"/>
          <p:cNvSpPr/>
          <p:nvPr/>
        </p:nvSpPr>
        <p:spPr>
          <a:xfrm flipH="1" flipV="1">
            <a:off x="4424040" y="82944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"/>
          <p:cNvSpPr/>
          <p:nvPr/>
        </p:nvSpPr>
        <p:spPr>
          <a:xfrm flipH="1" flipV="1">
            <a:off x="4410000" y="82476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"/>
          <p:cNvSpPr/>
          <p:nvPr/>
        </p:nvSpPr>
        <p:spPr>
          <a:xfrm flipH="1" flipV="1">
            <a:off x="4400280" y="8200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"/>
          <p:cNvSpPr/>
          <p:nvPr/>
        </p:nvSpPr>
        <p:spPr>
          <a:xfrm flipH="1">
            <a:off x="4390920" y="820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"/>
          <p:cNvSpPr/>
          <p:nvPr/>
        </p:nvSpPr>
        <p:spPr>
          <a:xfrm>
            <a:off x="4700880" y="676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"/>
          <p:cNvSpPr/>
          <p:nvPr/>
        </p:nvSpPr>
        <p:spPr>
          <a:xfrm>
            <a:off x="4700880" y="681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"/>
          <p:cNvSpPr/>
          <p:nvPr/>
        </p:nvSpPr>
        <p:spPr>
          <a:xfrm>
            <a:off x="4700880" y="68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" name=""/>
          <p:cNvSpPr/>
          <p:nvPr/>
        </p:nvSpPr>
        <p:spPr>
          <a:xfrm>
            <a:off x="4700880" y="691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" name=""/>
          <p:cNvSpPr/>
          <p:nvPr/>
        </p:nvSpPr>
        <p:spPr>
          <a:xfrm>
            <a:off x="4700880" y="695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" name=""/>
          <p:cNvSpPr/>
          <p:nvPr/>
        </p:nvSpPr>
        <p:spPr>
          <a:xfrm>
            <a:off x="4700880" y="700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" name=""/>
          <p:cNvSpPr/>
          <p:nvPr/>
        </p:nvSpPr>
        <p:spPr>
          <a:xfrm>
            <a:off x="4700880" y="70560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"/>
          <p:cNvSpPr/>
          <p:nvPr/>
        </p:nvSpPr>
        <p:spPr>
          <a:xfrm>
            <a:off x="4705560" y="729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"/>
          <p:cNvSpPr/>
          <p:nvPr/>
        </p:nvSpPr>
        <p:spPr>
          <a:xfrm>
            <a:off x="4705560" y="73872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"/>
          <p:cNvSpPr/>
          <p:nvPr/>
        </p:nvSpPr>
        <p:spPr>
          <a:xfrm>
            <a:off x="4710240" y="7722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" name=""/>
          <p:cNvSpPr/>
          <p:nvPr/>
        </p:nvSpPr>
        <p:spPr>
          <a:xfrm>
            <a:off x="4714920" y="7866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"/>
          <p:cNvSpPr/>
          <p:nvPr/>
        </p:nvSpPr>
        <p:spPr>
          <a:xfrm>
            <a:off x="4714920" y="801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"/>
          <p:cNvSpPr/>
          <p:nvPr/>
        </p:nvSpPr>
        <p:spPr>
          <a:xfrm>
            <a:off x="4719960" y="8103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"/>
          <p:cNvSpPr/>
          <p:nvPr/>
        </p:nvSpPr>
        <p:spPr>
          <a:xfrm>
            <a:off x="4724640" y="8200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"/>
          <p:cNvSpPr/>
          <p:nvPr/>
        </p:nvSpPr>
        <p:spPr>
          <a:xfrm>
            <a:off x="4729320" y="839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"/>
          <p:cNvSpPr/>
          <p:nvPr/>
        </p:nvSpPr>
        <p:spPr>
          <a:xfrm>
            <a:off x="4734000" y="8438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"/>
          <p:cNvSpPr/>
          <p:nvPr/>
        </p:nvSpPr>
        <p:spPr>
          <a:xfrm>
            <a:off x="4739040" y="848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"/>
          <p:cNvSpPr/>
          <p:nvPr/>
        </p:nvSpPr>
        <p:spPr>
          <a:xfrm flipV="1">
            <a:off x="4743720" y="8485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" name=""/>
          <p:cNvSpPr/>
          <p:nvPr/>
        </p:nvSpPr>
        <p:spPr>
          <a:xfrm>
            <a:off x="4753080" y="8485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"/>
          <p:cNvSpPr/>
          <p:nvPr/>
        </p:nvSpPr>
        <p:spPr>
          <a:xfrm flipV="1">
            <a:off x="4762800" y="8341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" name=""/>
          <p:cNvSpPr/>
          <p:nvPr/>
        </p:nvSpPr>
        <p:spPr>
          <a:xfrm flipV="1">
            <a:off x="4772160" y="8150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"/>
          <p:cNvSpPr/>
          <p:nvPr/>
        </p:nvSpPr>
        <p:spPr>
          <a:xfrm flipV="1">
            <a:off x="4786560" y="805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"/>
          <p:cNvSpPr/>
          <p:nvPr/>
        </p:nvSpPr>
        <p:spPr>
          <a:xfrm flipV="1">
            <a:off x="4791240" y="7819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" name=""/>
          <p:cNvSpPr/>
          <p:nvPr/>
        </p:nvSpPr>
        <p:spPr>
          <a:xfrm flipV="1">
            <a:off x="4805640" y="7675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"/>
          <p:cNvSpPr/>
          <p:nvPr/>
        </p:nvSpPr>
        <p:spPr>
          <a:xfrm flipV="1">
            <a:off x="4815000" y="74376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" name=""/>
          <p:cNvSpPr/>
          <p:nvPr/>
        </p:nvSpPr>
        <p:spPr>
          <a:xfrm flipV="1">
            <a:off x="4824720" y="72000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" name=""/>
          <p:cNvSpPr/>
          <p:nvPr/>
        </p:nvSpPr>
        <p:spPr>
          <a:xfrm flipV="1">
            <a:off x="4834080" y="70092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"/>
          <p:cNvSpPr/>
          <p:nvPr/>
        </p:nvSpPr>
        <p:spPr>
          <a:xfrm flipV="1">
            <a:off x="4839120" y="6865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" name=""/>
          <p:cNvSpPr/>
          <p:nvPr/>
        </p:nvSpPr>
        <p:spPr>
          <a:xfrm flipV="1">
            <a:off x="4848480" y="681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"/>
          <p:cNvSpPr/>
          <p:nvPr/>
        </p:nvSpPr>
        <p:spPr>
          <a:xfrm flipV="1">
            <a:off x="4848480" y="6768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"/>
          <p:cNvSpPr/>
          <p:nvPr/>
        </p:nvSpPr>
        <p:spPr>
          <a:xfrm flipV="1">
            <a:off x="4853160" y="672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"/>
          <p:cNvSpPr/>
          <p:nvPr/>
        </p:nvSpPr>
        <p:spPr>
          <a:xfrm flipV="1">
            <a:off x="4853160" y="667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"/>
          <p:cNvSpPr/>
          <p:nvPr/>
        </p:nvSpPr>
        <p:spPr>
          <a:xfrm>
            <a:off x="4853160" y="667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"/>
          <p:cNvSpPr/>
          <p:nvPr/>
        </p:nvSpPr>
        <p:spPr>
          <a:xfrm>
            <a:off x="4858200" y="667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" name=""/>
          <p:cNvSpPr/>
          <p:nvPr/>
        </p:nvSpPr>
        <p:spPr>
          <a:xfrm>
            <a:off x="4862880" y="6768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"/>
          <p:cNvSpPr/>
          <p:nvPr/>
        </p:nvSpPr>
        <p:spPr>
          <a:xfrm>
            <a:off x="4862880" y="6865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"/>
          <p:cNvSpPr/>
          <p:nvPr/>
        </p:nvSpPr>
        <p:spPr>
          <a:xfrm>
            <a:off x="4867560" y="70560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"/>
          <p:cNvSpPr/>
          <p:nvPr/>
        </p:nvSpPr>
        <p:spPr>
          <a:xfrm>
            <a:off x="4872240" y="7340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"/>
          <p:cNvSpPr/>
          <p:nvPr/>
        </p:nvSpPr>
        <p:spPr>
          <a:xfrm>
            <a:off x="4872240" y="7531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" name=""/>
          <p:cNvSpPr/>
          <p:nvPr/>
        </p:nvSpPr>
        <p:spPr>
          <a:xfrm>
            <a:off x="4877280" y="76284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" name=""/>
          <p:cNvSpPr/>
          <p:nvPr/>
        </p:nvSpPr>
        <p:spPr>
          <a:xfrm>
            <a:off x="4886640" y="786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" name=""/>
          <p:cNvSpPr/>
          <p:nvPr/>
        </p:nvSpPr>
        <p:spPr>
          <a:xfrm>
            <a:off x="4891320" y="791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" name=""/>
          <p:cNvSpPr/>
          <p:nvPr/>
        </p:nvSpPr>
        <p:spPr>
          <a:xfrm>
            <a:off x="4896360" y="795960"/>
            <a:ext cx="18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" name=""/>
          <p:cNvSpPr/>
          <p:nvPr/>
        </p:nvSpPr>
        <p:spPr>
          <a:xfrm flipV="1">
            <a:off x="4915080" y="791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" name=""/>
          <p:cNvSpPr/>
          <p:nvPr/>
        </p:nvSpPr>
        <p:spPr>
          <a:xfrm flipV="1">
            <a:off x="4924800" y="786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" name=""/>
          <p:cNvSpPr/>
          <p:nvPr/>
        </p:nvSpPr>
        <p:spPr>
          <a:xfrm flipV="1">
            <a:off x="4929480" y="77220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" name=""/>
          <p:cNvSpPr/>
          <p:nvPr/>
        </p:nvSpPr>
        <p:spPr>
          <a:xfrm flipV="1">
            <a:off x="4943880" y="73404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" name=""/>
          <p:cNvSpPr/>
          <p:nvPr/>
        </p:nvSpPr>
        <p:spPr>
          <a:xfrm flipV="1">
            <a:off x="4972320" y="7246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" name=""/>
          <p:cNvSpPr/>
          <p:nvPr/>
        </p:nvSpPr>
        <p:spPr>
          <a:xfrm flipV="1">
            <a:off x="4977360" y="700920"/>
            <a:ext cx="14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"/>
          <p:cNvSpPr/>
          <p:nvPr/>
        </p:nvSpPr>
        <p:spPr>
          <a:xfrm flipV="1">
            <a:off x="4991400" y="6958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"/>
          <p:cNvSpPr/>
          <p:nvPr/>
        </p:nvSpPr>
        <p:spPr>
          <a:xfrm flipV="1">
            <a:off x="4996440" y="691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"/>
          <p:cNvSpPr/>
          <p:nvPr/>
        </p:nvSpPr>
        <p:spPr>
          <a:xfrm>
            <a:off x="5001120" y="691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"/>
          <p:cNvSpPr/>
          <p:nvPr/>
        </p:nvSpPr>
        <p:spPr>
          <a:xfrm>
            <a:off x="5001120" y="695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"/>
          <p:cNvSpPr/>
          <p:nvPr/>
        </p:nvSpPr>
        <p:spPr>
          <a:xfrm>
            <a:off x="5158440" y="858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"/>
          <p:cNvSpPr/>
          <p:nvPr/>
        </p:nvSpPr>
        <p:spPr>
          <a:xfrm flipH="1">
            <a:off x="5153760" y="862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"/>
          <p:cNvSpPr/>
          <p:nvPr/>
        </p:nvSpPr>
        <p:spPr>
          <a:xfrm flipH="1">
            <a:off x="5148720" y="8676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"/>
          <p:cNvSpPr/>
          <p:nvPr/>
        </p:nvSpPr>
        <p:spPr>
          <a:xfrm flipH="1">
            <a:off x="5144040" y="872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"/>
          <p:cNvSpPr/>
          <p:nvPr/>
        </p:nvSpPr>
        <p:spPr>
          <a:xfrm flipH="1">
            <a:off x="5139360" y="882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"/>
          <p:cNvSpPr/>
          <p:nvPr/>
        </p:nvSpPr>
        <p:spPr>
          <a:xfrm flipH="1">
            <a:off x="5120280" y="88668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"/>
          <p:cNvSpPr/>
          <p:nvPr/>
        </p:nvSpPr>
        <p:spPr>
          <a:xfrm flipH="1">
            <a:off x="5110560" y="901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"/>
          <p:cNvSpPr/>
          <p:nvPr/>
        </p:nvSpPr>
        <p:spPr>
          <a:xfrm flipH="1">
            <a:off x="5105880" y="901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" name=""/>
          <p:cNvSpPr/>
          <p:nvPr/>
        </p:nvSpPr>
        <p:spPr>
          <a:xfrm flipH="1" flipV="1">
            <a:off x="5096520" y="87732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" name=""/>
          <p:cNvSpPr/>
          <p:nvPr/>
        </p:nvSpPr>
        <p:spPr>
          <a:xfrm flipV="1">
            <a:off x="5096520" y="8629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" name=""/>
          <p:cNvSpPr/>
          <p:nvPr/>
        </p:nvSpPr>
        <p:spPr>
          <a:xfrm flipH="1" flipV="1">
            <a:off x="5091480" y="820080"/>
            <a:ext cx="504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"/>
          <p:cNvSpPr/>
          <p:nvPr/>
        </p:nvSpPr>
        <p:spPr>
          <a:xfrm flipV="1">
            <a:off x="5091480" y="8103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" name=""/>
          <p:cNvSpPr/>
          <p:nvPr/>
        </p:nvSpPr>
        <p:spPr>
          <a:xfrm flipV="1">
            <a:off x="5096520" y="7959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" name=""/>
          <p:cNvSpPr/>
          <p:nvPr/>
        </p:nvSpPr>
        <p:spPr>
          <a:xfrm flipV="1">
            <a:off x="5096520" y="77220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" name=""/>
          <p:cNvSpPr/>
          <p:nvPr/>
        </p:nvSpPr>
        <p:spPr>
          <a:xfrm flipV="1">
            <a:off x="5105880" y="767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" name=""/>
          <p:cNvSpPr/>
          <p:nvPr/>
        </p:nvSpPr>
        <p:spPr>
          <a:xfrm flipV="1">
            <a:off x="5110560" y="7628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" name=""/>
          <p:cNvSpPr/>
          <p:nvPr/>
        </p:nvSpPr>
        <p:spPr>
          <a:xfrm>
            <a:off x="5129640" y="7628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"/>
          <p:cNvSpPr/>
          <p:nvPr/>
        </p:nvSpPr>
        <p:spPr>
          <a:xfrm>
            <a:off x="5134680" y="767520"/>
            <a:ext cx="2376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"/>
          <p:cNvSpPr/>
          <p:nvPr/>
        </p:nvSpPr>
        <p:spPr>
          <a:xfrm>
            <a:off x="5473080" y="614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"/>
          <p:cNvSpPr/>
          <p:nvPr/>
        </p:nvSpPr>
        <p:spPr>
          <a:xfrm>
            <a:off x="5473080" y="619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" name=""/>
          <p:cNvSpPr/>
          <p:nvPr/>
        </p:nvSpPr>
        <p:spPr>
          <a:xfrm>
            <a:off x="5477760" y="624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" name=""/>
          <p:cNvSpPr/>
          <p:nvPr/>
        </p:nvSpPr>
        <p:spPr>
          <a:xfrm>
            <a:off x="5477760" y="6292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"/>
          <p:cNvSpPr/>
          <p:nvPr/>
        </p:nvSpPr>
        <p:spPr>
          <a:xfrm>
            <a:off x="547776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"/>
          <p:cNvSpPr/>
          <p:nvPr/>
        </p:nvSpPr>
        <p:spPr>
          <a:xfrm>
            <a:off x="5477760" y="64836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" name=""/>
          <p:cNvSpPr/>
          <p:nvPr/>
        </p:nvSpPr>
        <p:spPr>
          <a:xfrm>
            <a:off x="5482440" y="6818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"/>
          <p:cNvSpPr/>
          <p:nvPr/>
        </p:nvSpPr>
        <p:spPr>
          <a:xfrm>
            <a:off x="5482440" y="691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"/>
          <p:cNvSpPr/>
          <p:nvPr/>
        </p:nvSpPr>
        <p:spPr>
          <a:xfrm flipH="1">
            <a:off x="5477760" y="705600"/>
            <a:ext cx="4680" cy="52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"/>
          <p:cNvSpPr/>
          <p:nvPr/>
        </p:nvSpPr>
        <p:spPr>
          <a:xfrm>
            <a:off x="5477760" y="7578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"/>
          <p:cNvSpPr/>
          <p:nvPr/>
        </p:nvSpPr>
        <p:spPr>
          <a:xfrm>
            <a:off x="5477760" y="7675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"/>
          <p:cNvSpPr/>
          <p:nvPr/>
        </p:nvSpPr>
        <p:spPr>
          <a:xfrm>
            <a:off x="5477760" y="776880"/>
            <a:ext cx="46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"/>
          <p:cNvSpPr/>
          <p:nvPr/>
        </p:nvSpPr>
        <p:spPr>
          <a:xfrm>
            <a:off x="5482440" y="80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"/>
          <p:cNvSpPr/>
          <p:nvPr/>
        </p:nvSpPr>
        <p:spPr>
          <a:xfrm>
            <a:off x="5482440" y="810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"/>
          <p:cNvSpPr/>
          <p:nvPr/>
        </p:nvSpPr>
        <p:spPr>
          <a:xfrm>
            <a:off x="5487480" y="8150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"/>
          <p:cNvSpPr/>
          <p:nvPr/>
        </p:nvSpPr>
        <p:spPr>
          <a:xfrm flipV="1">
            <a:off x="5535000" y="695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"/>
          <p:cNvSpPr/>
          <p:nvPr/>
        </p:nvSpPr>
        <p:spPr>
          <a:xfrm flipH="1">
            <a:off x="5530320" y="695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"/>
          <p:cNvSpPr/>
          <p:nvPr/>
        </p:nvSpPr>
        <p:spPr>
          <a:xfrm flipH="1">
            <a:off x="5525640" y="695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" name=""/>
          <p:cNvSpPr/>
          <p:nvPr/>
        </p:nvSpPr>
        <p:spPr>
          <a:xfrm flipH="1">
            <a:off x="5515920" y="6958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" name=""/>
          <p:cNvSpPr/>
          <p:nvPr/>
        </p:nvSpPr>
        <p:spPr>
          <a:xfrm flipH="1">
            <a:off x="5492160" y="7009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"/>
          <p:cNvSpPr/>
          <p:nvPr/>
        </p:nvSpPr>
        <p:spPr>
          <a:xfrm flipH="1">
            <a:off x="5482440" y="7056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"/>
          <p:cNvSpPr/>
          <p:nvPr/>
        </p:nvSpPr>
        <p:spPr>
          <a:xfrm flipH="1">
            <a:off x="5477760" y="705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"/>
          <p:cNvSpPr/>
          <p:nvPr/>
        </p:nvSpPr>
        <p:spPr>
          <a:xfrm flipH="1">
            <a:off x="5444280" y="71028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"/>
          <p:cNvSpPr/>
          <p:nvPr/>
        </p:nvSpPr>
        <p:spPr>
          <a:xfrm flipH="1">
            <a:off x="5425200" y="7102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"/>
          <p:cNvSpPr/>
          <p:nvPr/>
        </p:nvSpPr>
        <p:spPr>
          <a:xfrm>
            <a:off x="5658840" y="68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"/>
          <p:cNvSpPr/>
          <p:nvPr/>
        </p:nvSpPr>
        <p:spPr>
          <a:xfrm>
            <a:off x="5658840" y="691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"/>
          <p:cNvSpPr/>
          <p:nvPr/>
        </p:nvSpPr>
        <p:spPr>
          <a:xfrm>
            <a:off x="5658840" y="695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"/>
          <p:cNvSpPr/>
          <p:nvPr/>
        </p:nvSpPr>
        <p:spPr>
          <a:xfrm>
            <a:off x="5658840" y="700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"/>
          <p:cNvSpPr/>
          <p:nvPr/>
        </p:nvSpPr>
        <p:spPr>
          <a:xfrm>
            <a:off x="5658840" y="705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"/>
          <p:cNvSpPr/>
          <p:nvPr/>
        </p:nvSpPr>
        <p:spPr>
          <a:xfrm>
            <a:off x="5658840" y="710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"/>
          <p:cNvSpPr/>
          <p:nvPr/>
        </p:nvSpPr>
        <p:spPr>
          <a:xfrm>
            <a:off x="5658840" y="714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"/>
          <p:cNvSpPr/>
          <p:nvPr/>
        </p:nvSpPr>
        <p:spPr>
          <a:xfrm>
            <a:off x="5658840" y="72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"/>
          <p:cNvSpPr/>
          <p:nvPr/>
        </p:nvSpPr>
        <p:spPr>
          <a:xfrm>
            <a:off x="5658840" y="724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"/>
          <p:cNvSpPr/>
          <p:nvPr/>
        </p:nvSpPr>
        <p:spPr>
          <a:xfrm>
            <a:off x="5663880" y="724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"/>
          <p:cNvSpPr/>
          <p:nvPr/>
        </p:nvSpPr>
        <p:spPr>
          <a:xfrm>
            <a:off x="5663880" y="729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"/>
          <p:cNvSpPr/>
          <p:nvPr/>
        </p:nvSpPr>
        <p:spPr>
          <a:xfrm>
            <a:off x="5663880" y="738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"/>
          <p:cNvSpPr/>
          <p:nvPr/>
        </p:nvSpPr>
        <p:spPr>
          <a:xfrm>
            <a:off x="5668560" y="7437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"/>
          <p:cNvSpPr/>
          <p:nvPr/>
        </p:nvSpPr>
        <p:spPr>
          <a:xfrm>
            <a:off x="5673240" y="757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"/>
          <p:cNvSpPr/>
          <p:nvPr/>
        </p:nvSpPr>
        <p:spPr>
          <a:xfrm>
            <a:off x="5677920" y="7675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" name=""/>
          <p:cNvSpPr/>
          <p:nvPr/>
        </p:nvSpPr>
        <p:spPr>
          <a:xfrm>
            <a:off x="5682960" y="776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" name=""/>
          <p:cNvSpPr/>
          <p:nvPr/>
        </p:nvSpPr>
        <p:spPr>
          <a:xfrm>
            <a:off x="5687640" y="791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"/>
          <p:cNvSpPr/>
          <p:nvPr/>
        </p:nvSpPr>
        <p:spPr>
          <a:xfrm>
            <a:off x="5692320" y="7959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"/>
          <p:cNvSpPr/>
          <p:nvPr/>
        </p:nvSpPr>
        <p:spPr>
          <a:xfrm>
            <a:off x="5702040" y="81504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" name=""/>
          <p:cNvSpPr/>
          <p:nvPr/>
        </p:nvSpPr>
        <p:spPr>
          <a:xfrm>
            <a:off x="5721120" y="83412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" name=""/>
          <p:cNvSpPr/>
          <p:nvPr/>
        </p:nvSpPr>
        <p:spPr>
          <a:xfrm flipV="1">
            <a:off x="5744880" y="8341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" name=""/>
          <p:cNvSpPr/>
          <p:nvPr/>
        </p:nvSpPr>
        <p:spPr>
          <a:xfrm flipV="1">
            <a:off x="5754240" y="81036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"/>
          <p:cNvSpPr/>
          <p:nvPr/>
        </p:nvSpPr>
        <p:spPr>
          <a:xfrm flipV="1">
            <a:off x="5773320" y="8010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" name=""/>
          <p:cNvSpPr/>
          <p:nvPr/>
        </p:nvSpPr>
        <p:spPr>
          <a:xfrm flipV="1">
            <a:off x="5783040" y="776880"/>
            <a:ext cx="14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" name=""/>
          <p:cNvSpPr/>
          <p:nvPr/>
        </p:nvSpPr>
        <p:spPr>
          <a:xfrm flipV="1">
            <a:off x="5797080" y="7675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" name=""/>
          <p:cNvSpPr/>
          <p:nvPr/>
        </p:nvSpPr>
        <p:spPr>
          <a:xfrm flipV="1">
            <a:off x="5802120" y="73404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" name=""/>
          <p:cNvSpPr/>
          <p:nvPr/>
        </p:nvSpPr>
        <p:spPr>
          <a:xfrm flipV="1">
            <a:off x="5811480" y="724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" name=""/>
          <p:cNvSpPr/>
          <p:nvPr/>
        </p:nvSpPr>
        <p:spPr>
          <a:xfrm flipV="1">
            <a:off x="5816160" y="7056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" name=""/>
          <p:cNvSpPr/>
          <p:nvPr/>
        </p:nvSpPr>
        <p:spPr>
          <a:xfrm flipV="1">
            <a:off x="5821200" y="700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" name=""/>
          <p:cNvSpPr/>
          <p:nvPr/>
        </p:nvSpPr>
        <p:spPr>
          <a:xfrm>
            <a:off x="5825880" y="700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" name=""/>
          <p:cNvSpPr/>
          <p:nvPr/>
        </p:nvSpPr>
        <p:spPr>
          <a:xfrm>
            <a:off x="5830560" y="700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" name=""/>
          <p:cNvSpPr/>
          <p:nvPr/>
        </p:nvSpPr>
        <p:spPr>
          <a:xfrm>
            <a:off x="5835240" y="710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" name=""/>
          <p:cNvSpPr/>
          <p:nvPr/>
        </p:nvSpPr>
        <p:spPr>
          <a:xfrm>
            <a:off x="5835240" y="714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" name=""/>
          <p:cNvSpPr/>
          <p:nvPr/>
        </p:nvSpPr>
        <p:spPr>
          <a:xfrm>
            <a:off x="5835240" y="720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" name=""/>
          <p:cNvSpPr/>
          <p:nvPr/>
        </p:nvSpPr>
        <p:spPr>
          <a:xfrm>
            <a:off x="5835240" y="729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" name=""/>
          <p:cNvSpPr/>
          <p:nvPr/>
        </p:nvSpPr>
        <p:spPr>
          <a:xfrm>
            <a:off x="5840280" y="734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" name=""/>
          <p:cNvSpPr/>
          <p:nvPr/>
        </p:nvSpPr>
        <p:spPr>
          <a:xfrm>
            <a:off x="5840280" y="743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" name=""/>
          <p:cNvSpPr/>
          <p:nvPr/>
        </p:nvSpPr>
        <p:spPr>
          <a:xfrm>
            <a:off x="5840280" y="7484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" name=""/>
          <p:cNvSpPr/>
          <p:nvPr/>
        </p:nvSpPr>
        <p:spPr>
          <a:xfrm>
            <a:off x="5844960" y="762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" name=""/>
          <p:cNvSpPr/>
          <p:nvPr/>
        </p:nvSpPr>
        <p:spPr>
          <a:xfrm>
            <a:off x="5844960" y="767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" name=""/>
          <p:cNvSpPr/>
          <p:nvPr/>
        </p:nvSpPr>
        <p:spPr>
          <a:xfrm>
            <a:off x="5849640" y="77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" name=""/>
          <p:cNvSpPr/>
          <p:nvPr/>
        </p:nvSpPr>
        <p:spPr>
          <a:xfrm>
            <a:off x="5849640" y="776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" name=""/>
          <p:cNvSpPr/>
          <p:nvPr/>
        </p:nvSpPr>
        <p:spPr>
          <a:xfrm>
            <a:off x="5854320" y="7768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" name=""/>
          <p:cNvSpPr/>
          <p:nvPr/>
        </p:nvSpPr>
        <p:spPr>
          <a:xfrm>
            <a:off x="5864040" y="776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" name=""/>
          <p:cNvSpPr/>
          <p:nvPr/>
        </p:nvSpPr>
        <p:spPr>
          <a:xfrm flipV="1">
            <a:off x="5868720" y="7675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"/>
          <p:cNvSpPr/>
          <p:nvPr/>
        </p:nvSpPr>
        <p:spPr>
          <a:xfrm flipV="1">
            <a:off x="5878440" y="7531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"/>
          <p:cNvSpPr/>
          <p:nvPr/>
        </p:nvSpPr>
        <p:spPr>
          <a:xfrm flipV="1">
            <a:off x="5892480" y="7387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"/>
          <p:cNvSpPr/>
          <p:nvPr/>
        </p:nvSpPr>
        <p:spPr>
          <a:xfrm flipV="1">
            <a:off x="5902200" y="7293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"/>
          <p:cNvSpPr/>
          <p:nvPr/>
        </p:nvSpPr>
        <p:spPr>
          <a:xfrm flipV="1">
            <a:off x="5911560" y="720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" name=""/>
          <p:cNvSpPr/>
          <p:nvPr/>
        </p:nvSpPr>
        <p:spPr>
          <a:xfrm flipV="1">
            <a:off x="5916600" y="70092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" name=""/>
          <p:cNvSpPr/>
          <p:nvPr/>
        </p:nvSpPr>
        <p:spPr>
          <a:xfrm flipV="1">
            <a:off x="5930640" y="69120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8" name=""/>
          <p:cNvSpPr/>
          <p:nvPr/>
        </p:nvSpPr>
        <p:spPr>
          <a:xfrm>
            <a:off x="5940360" y="6912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"/>
          <p:cNvSpPr/>
          <p:nvPr/>
        </p:nvSpPr>
        <p:spPr>
          <a:xfrm>
            <a:off x="6049800" y="839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"/>
          <p:cNvSpPr/>
          <p:nvPr/>
        </p:nvSpPr>
        <p:spPr>
          <a:xfrm>
            <a:off x="6054840" y="84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" name=""/>
          <p:cNvSpPr/>
          <p:nvPr/>
        </p:nvSpPr>
        <p:spPr>
          <a:xfrm>
            <a:off x="6054840" y="848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" name=""/>
          <p:cNvSpPr/>
          <p:nvPr/>
        </p:nvSpPr>
        <p:spPr>
          <a:xfrm flipH="1">
            <a:off x="6049800" y="85824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" name=""/>
          <p:cNvSpPr/>
          <p:nvPr/>
        </p:nvSpPr>
        <p:spPr>
          <a:xfrm>
            <a:off x="6049800" y="8773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" name=""/>
          <p:cNvSpPr/>
          <p:nvPr/>
        </p:nvSpPr>
        <p:spPr>
          <a:xfrm flipH="1">
            <a:off x="6045120" y="891360"/>
            <a:ext cx="46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" name=""/>
          <p:cNvSpPr/>
          <p:nvPr/>
        </p:nvSpPr>
        <p:spPr>
          <a:xfrm>
            <a:off x="6045120" y="934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" name=""/>
          <p:cNvSpPr/>
          <p:nvPr/>
        </p:nvSpPr>
        <p:spPr>
          <a:xfrm>
            <a:off x="6045120" y="94392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" name=""/>
          <p:cNvSpPr/>
          <p:nvPr/>
        </p:nvSpPr>
        <p:spPr>
          <a:xfrm>
            <a:off x="6045120" y="9820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" name=""/>
          <p:cNvSpPr/>
          <p:nvPr/>
        </p:nvSpPr>
        <p:spPr>
          <a:xfrm flipH="1">
            <a:off x="621216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" name=""/>
          <p:cNvSpPr/>
          <p:nvPr/>
        </p:nvSpPr>
        <p:spPr>
          <a:xfrm>
            <a:off x="621216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" name=""/>
          <p:cNvSpPr/>
          <p:nvPr/>
        </p:nvSpPr>
        <p:spPr>
          <a:xfrm flipV="1">
            <a:off x="621216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" name=""/>
          <p:cNvSpPr/>
          <p:nvPr/>
        </p:nvSpPr>
        <p:spPr>
          <a:xfrm flipV="1">
            <a:off x="6212160" y="781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" name=""/>
          <p:cNvSpPr/>
          <p:nvPr/>
        </p:nvSpPr>
        <p:spPr>
          <a:xfrm flipH="1">
            <a:off x="6493320" y="6386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" name=""/>
          <p:cNvSpPr/>
          <p:nvPr/>
        </p:nvSpPr>
        <p:spPr>
          <a:xfrm>
            <a:off x="649332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" name=""/>
          <p:cNvSpPr/>
          <p:nvPr/>
        </p:nvSpPr>
        <p:spPr>
          <a:xfrm flipH="1">
            <a:off x="6488640" y="648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" name=""/>
          <p:cNvSpPr/>
          <p:nvPr/>
        </p:nvSpPr>
        <p:spPr>
          <a:xfrm flipH="1">
            <a:off x="6483600" y="653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" name=""/>
          <p:cNvSpPr/>
          <p:nvPr/>
        </p:nvSpPr>
        <p:spPr>
          <a:xfrm flipH="1">
            <a:off x="6478920" y="657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" name=""/>
          <p:cNvSpPr/>
          <p:nvPr/>
        </p:nvSpPr>
        <p:spPr>
          <a:xfrm flipH="1">
            <a:off x="6474240" y="6627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" name=""/>
          <p:cNvSpPr/>
          <p:nvPr/>
        </p:nvSpPr>
        <p:spPr>
          <a:xfrm flipH="1">
            <a:off x="6450480" y="672120"/>
            <a:ext cx="237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" name=""/>
          <p:cNvSpPr/>
          <p:nvPr/>
        </p:nvSpPr>
        <p:spPr>
          <a:xfrm flipH="1">
            <a:off x="6440760" y="71028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" name=""/>
          <p:cNvSpPr/>
          <p:nvPr/>
        </p:nvSpPr>
        <p:spPr>
          <a:xfrm flipH="1">
            <a:off x="6421680" y="72468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" name=""/>
          <p:cNvSpPr/>
          <p:nvPr/>
        </p:nvSpPr>
        <p:spPr>
          <a:xfrm flipH="1">
            <a:off x="6412320" y="75780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" name=""/>
          <p:cNvSpPr/>
          <p:nvPr/>
        </p:nvSpPr>
        <p:spPr>
          <a:xfrm flipH="1">
            <a:off x="6407640" y="7722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" name=""/>
          <p:cNvSpPr/>
          <p:nvPr/>
        </p:nvSpPr>
        <p:spPr>
          <a:xfrm flipH="1">
            <a:off x="6393240" y="7819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" name=""/>
          <p:cNvSpPr/>
          <p:nvPr/>
        </p:nvSpPr>
        <p:spPr>
          <a:xfrm>
            <a:off x="6393240" y="80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" name=""/>
          <p:cNvSpPr/>
          <p:nvPr/>
        </p:nvSpPr>
        <p:spPr>
          <a:xfrm flipH="1">
            <a:off x="6388560" y="810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" name=""/>
          <p:cNvSpPr/>
          <p:nvPr/>
        </p:nvSpPr>
        <p:spPr>
          <a:xfrm>
            <a:off x="638856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" name=""/>
          <p:cNvSpPr/>
          <p:nvPr/>
        </p:nvSpPr>
        <p:spPr>
          <a:xfrm flipH="1">
            <a:off x="6383520" y="8200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" name=""/>
          <p:cNvSpPr/>
          <p:nvPr/>
        </p:nvSpPr>
        <p:spPr>
          <a:xfrm flipV="1">
            <a:off x="6383520" y="820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" name=""/>
          <p:cNvSpPr/>
          <p:nvPr/>
        </p:nvSpPr>
        <p:spPr>
          <a:xfrm>
            <a:off x="638352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" name=""/>
          <p:cNvSpPr/>
          <p:nvPr/>
        </p:nvSpPr>
        <p:spPr>
          <a:xfrm>
            <a:off x="6383520" y="648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" name=""/>
          <p:cNvSpPr/>
          <p:nvPr/>
        </p:nvSpPr>
        <p:spPr>
          <a:xfrm>
            <a:off x="6388560" y="648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" name=""/>
          <p:cNvSpPr/>
          <p:nvPr/>
        </p:nvSpPr>
        <p:spPr>
          <a:xfrm>
            <a:off x="6393240" y="653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" name=""/>
          <p:cNvSpPr/>
          <p:nvPr/>
        </p:nvSpPr>
        <p:spPr>
          <a:xfrm>
            <a:off x="6397920" y="657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" name=""/>
          <p:cNvSpPr/>
          <p:nvPr/>
        </p:nvSpPr>
        <p:spPr>
          <a:xfrm>
            <a:off x="6402600" y="662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" name=""/>
          <p:cNvSpPr/>
          <p:nvPr/>
        </p:nvSpPr>
        <p:spPr>
          <a:xfrm>
            <a:off x="6407640" y="67212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" name=""/>
          <p:cNvSpPr/>
          <p:nvPr/>
        </p:nvSpPr>
        <p:spPr>
          <a:xfrm>
            <a:off x="6436080" y="710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" name=""/>
          <p:cNvSpPr/>
          <p:nvPr/>
        </p:nvSpPr>
        <p:spPr>
          <a:xfrm>
            <a:off x="6440760" y="720000"/>
            <a:ext cx="19080" cy="37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" name=""/>
          <p:cNvSpPr/>
          <p:nvPr/>
        </p:nvSpPr>
        <p:spPr>
          <a:xfrm>
            <a:off x="6459840" y="757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" name=""/>
          <p:cNvSpPr/>
          <p:nvPr/>
        </p:nvSpPr>
        <p:spPr>
          <a:xfrm>
            <a:off x="6464520" y="767520"/>
            <a:ext cx="144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" name=""/>
          <p:cNvSpPr/>
          <p:nvPr/>
        </p:nvSpPr>
        <p:spPr>
          <a:xfrm>
            <a:off x="6478920" y="801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" name=""/>
          <p:cNvSpPr/>
          <p:nvPr/>
        </p:nvSpPr>
        <p:spPr>
          <a:xfrm>
            <a:off x="6483600" y="810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" name=""/>
          <p:cNvSpPr/>
          <p:nvPr/>
        </p:nvSpPr>
        <p:spPr>
          <a:xfrm>
            <a:off x="6488640" y="81504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PlaceHolder 1"/>
          <p:cNvSpPr>
            <a:spLocks noGrp="1"/>
          </p:cNvSpPr>
          <p:nvPr>
            <p:ph type="sldNum" idx="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C1D25F-26C1-4DC1-AF45-995ED5F85A7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194" name="Google Shape;245;p43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 какая модель нам нужна?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95" name="Google Shape;246;p43" descr=""/>
          <p:cNvPicPr/>
          <p:nvPr/>
        </p:nvPicPr>
        <p:blipFill>
          <a:blip r:embed="rId1"/>
          <a:stretch/>
        </p:blipFill>
        <p:spPr>
          <a:xfrm>
            <a:off x="4780080" y="1510200"/>
            <a:ext cx="4038840" cy="3130920"/>
          </a:xfrm>
          <a:prstGeom prst="rect">
            <a:avLst/>
          </a:prstGeom>
          <a:ln w="0">
            <a:noFill/>
          </a:ln>
        </p:spPr>
      </p:pic>
      <p:sp>
        <p:nvSpPr>
          <p:cNvPr id="2196" name=""/>
          <p:cNvSpPr/>
          <p:nvPr/>
        </p:nvSpPr>
        <p:spPr>
          <a:xfrm>
            <a:off x="6087960" y="714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" name=""/>
          <p:cNvSpPr/>
          <p:nvPr/>
        </p:nvSpPr>
        <p:spPr>
          <a:xfrm>
            <a:off x="6087960" y="72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" name=""/>
          <p:cNvSpPr/>
          <p:nvPr/>
        </p:nvSpPr>
        <p:spPr>
          <a:xfrm flipH="1">
            <a:off x="6083280" y="724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" name=""/>
          <p:cNvSpPr/>
          <p:nvPr/>
        </p:nvSpPr>
        <p:spPr>
          <a:xfrm>
            <a:off x="6083280" y="724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" name=""/>
          <p:cNvSpPr/>
          <p:nvPr/>
        </p:nvSpPr>
        <p:spPr>
          <a:xfrm>
            <a:off x="6083280" y="72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"/>
          <p:cNvSpPr/>
          <p:nvPr/>
        </p:nvSpPr>
        <p:spPr>
          <a:xfrm>
            <a:off x="6083280" y="734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" name=""/>
          <p:cNvSpPr/>
          <p:nvPr/>
        </p:nvSpPr>
        <p:spPr>
          <a:xfrm>
            <a:off x="6083280" y="738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" name=""/>
          <p:cNvSpPr/>
          <p:nvPr/>
        </p:nvSpPr>
        <p:spPr>
          <a:xfrm flipH="1">
            <a:off x="6078600" y="743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" name=""/>
          <p:cNvSpPr/>
          <p:nvPr/>
        </p:nvSpPr>
        <p:spPr>
          <a:xfrm>
            <a:off x="6078600" y="748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" name=""/>
          <p:cNvSpPr/>
          <p:nvPr/>
        </p:nvSpPr>
        <p:spPr>
          <a:xfrm>
            <a:off x="6078600" y="753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" name=""/>
          <p:cNvSpPr/>
          <p:nvPr/>
        </p:nvSpPr>
        <p:spPr>
          <a:xfrm>
            <a:off x="6078600" y="757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" name=""/>
          <p:cNvSpPr/>
          <p:nvPr/>
        </p:nvSpPr>
        <p:spPr>
          <a:xfrm>
            <a:off x="6078600" y="7628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" name=""/>
          <p:cNvSpPr/>
          <p:nvPr/>
        </p:nvSpPr>
        <p:spPr>
          <a:xfrm>
            <a:off x="6078600" y="781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" name=""/>
          <p:cNvSpPr/>
          <p:nvPr/>
        </p:nvSpPr>
        <p:spPr>
          <a:xfrm>
            <a:off x="607860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" name=""/>
          <p:cNvSpPr/>
          <p:nvPr/>
        </p:nvSpPr>
        <p:spPr>
          <a:xfrm>
            <a:off x="6078600" y="791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" name=""/>
          <p:cNvSpPr/>
          <p:nvPr/>
        </p:nvSpPr>
        <p:spPr>
          <a:xfrm>
            <a:off x="6083280" y="80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" name=""/>
          <p:cNvSpPr/>
          <p:nvPr/>
        </p:nvSpPr>
        <p:spPr>
          <a:xfrm>
            <a:off x="6087960" y="80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" name=""/>
          <p:cNvSpPr/>
          <p:nvPr/>
        </p:nvSpPr>
        <p:spPr>
          <a:xfrm>
            <a:off x="6087960" y="80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" name=""/>
          <p:cNvSpPr/>
          <p:nvPr/>
        </p:nvSpPr>
        <p:spPr>
          <a:xfrm>
            <a:off x="6093000" y="805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" name=""/>
          <p:cNvSpPr/>
          <p:nvPr/>
        </p:nvSpPr>
        <p:spPr>
          <a:xfrm flipV="1">
            <a:off x="6102360" y="8010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" name=""/>
          <p:cNvSpPr/>
          <p:nvPr/>
        </p:nvSpPr>
        <p:spPr>
          <a:xfrm flipV="1">
            <a:off x="6121440" y="781920"/>
            <a:ext cx="381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"/>
          <p:cNvSpPr/>
          <p:nvPr/>
        </p:nvSpPr>
        <p:spPr>
          <a:xfrm flipV="1">
            <a:off x="6159600" y="7768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"/>
          <p:cNvSpPr/>
          <p:nvPr/>
        </p:nvSpPr>
        <p:spPr>
          <a:xfrm flipV="1">
            <a:off x="6168960" y="743760"/>
            <a:ext cx="3816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" name=""/>
          <p:cNvSpPr/>
          <p:nvPr/>
        </p:nvSpPr>
        <p:spPr>
          <a:xfrm flipV="1">
            <a:off x="6207120" y="7340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" name=""/>
          <p:cNvSpPr/>
          <p:nvPr/>
        </p:nvSpPr>
        <p:spPr>
          <a:xfrm flipV="1">
            <a:off x="6212160" y="70560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" name=""/>
          <p:cNvSpPr/>
          <p:nvPr/>
        </p:nvSpPr>
        <p:spPr>
          <a:xfrm flipV="1">
            <a:off x="6231240" y="695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" name=""/>
          <p:cNvSpPr/>
          <p:nvPr/>
        </p:nvSpPr>
        <p:spPr>
          <a:xfrm flipV="1">
            <a:off x="6235920" y="6768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" name=""/>
          <p:cNvSpPr/>
          <p:nvPr/>
        </p:nvSpPr>
        <p:spPr>
          <a:xfrm flipV="1">
            <a:off x="6240600" y="6627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" name=""/>
          <p:cNvSpPr/>
          <p:nvPr/>
        </p:nvSpPr>
        <p:spPr>
          <a:xfrm flipV="1">
            <a:off x="6245280" y="657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" name=""/>
          <p:cNvSpPr/>
          <p:nvPr/>
        </p:nvSpPr>
        <p:spPr>
          <a:xfrm flipV="1">
            <a:off x="6245280" y="653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" name=""/>
          <p:cNvSpPr/>
          <p:nvPr/>
        </p:nvSpPr>
        <p:spPr>
          <a:xfrm flipV="1">
            <a:off x="6245280" y="648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" name=""/>
          <p:cNvSpPr/>
          <p:nvPr/>
        </p:nvSpPr>
        <p:spPr>
          <a:xfrm flipV="1">
            <a:off x="624528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" name=""/>
          <p:cNvSpPr/>
          <p:nvPr/>
        </p:nvSpPr>
        <p:spPr>
          <a:xfrm>
            <a:off x="624528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" name=""/>
          <p:cNvSpPr/>
          <p:nvPr/>
        </p:nvSpPr>
        <p:spPr>
          <a:xfrm>
            <a:off x="6245280" y="648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" name=""/>
          <p:cNvSpPr/>
          <p:nvPr/>
        </p:nvSpPr>
        <p:spPr>
          <a:xfrm>
            <a:off x="6245280" y="653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" name=""/>
          <p:cNvSpPr/>
          <p:nvPr/>
        </p:nvSpPr>
        <p:spPr>
          <a:xfrm>
            <a:off x="6245280" y="657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" name=""/>
          <p:cNvSpPr/>
          <p:nvPr/>
        </p:nvSpPr>
        <p:spPr>
          <a:xfrm>
            <a:off x="6245280" y="662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" name=""/>
          <p:cNvSpPr/>
          <p:nvPr/>
        </p:nvSpPr>
        <p:spPr>
          <a:xfrm flipH="1">
            <a:off x="6240600" y="667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" name=""/>
          <p:cNvSpPr/>
          <p:nvPr/>
        </p:nvSpPr>
        <p:spPr>
          <a:xfrm>
            <a:off x="6240600" y="6768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" name=""/>
          <p:cNvSpPr/>
          <p:nvPr/>
        </p:nvSpPr>
        <p:spPr>
          <a:xfrm>
            <a:off x="6240600" y="68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" name=""/>
          <p:cNvSpPr/>
          <p:nvPr/>
        </p:nvSpPr>
        <p:spPr>
          <a:xfrm>
            <a:off x="6240600" y="691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" name=""/>
          <p:cNvSpPr/>
          <p:nvPr/>
        </p:nvSpPr>
        <p:spPr>
          <a:xfrm>
            <a:off x="6240600" y="695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" name=""/>
          <p:cNvSpPr/>
          <p:nvPr/>
        </p:nvSpPr>
        <p:spPr>
          <a:xfrm>
            <a:off x="6240600" y="700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" name=""/>
          <p:cNvSpPr/>
          <p:nvPr/>
        </p:nvSpPr>
        <p:spPr>
          <a:xfrm>
            <a:off x="6240600" y="705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" name=""/>
          <p:cNvSpPr/>
          <p:nvPr/>
        </p:nvSpPr>
        <p:spPr>
          <a:xfrm>
            <a:off x="6240600" y="7102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1" name=""/>
          <p:cNvSpPr/>
          <p:nvPr/>
        </p:nvSpPr>
        <p:spPr>
          <a:xfrm>
            <a:off x="6240600" y="7246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2" name=""/>
          <p:cNvSpPr/>
          <p:nvPr/>
        </p:nvSpPr>
        <p:spPr>
          <a:xfrm>
            <a:off x="6240600" y="7437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3" name=""/>
          <p:cNvSpPr/>
          <p:nvPr/>
        </p:nvSpPr>
        <p:spPr>
          <a:xfrm>
            <a:off x="6245280" y="75312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" name=""/>
          <p:cNvSpPr/>
          <p:nvPr/>
        </p:nvSpPr>
        <p:spPr>
          <a:xfrm>
            <a:off x="6245280" y="7912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" name=""/>
          <p:cNvSpPr/>
          <p:nvPr/>
        </p:nvSpPr>
        <p:spPr>
          <a:xfrm flipH="1">
            <a:off x="6240600" y="805680"/>
            <a:ext cx="468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" name=""/>
          <p:cNvSpPr/>
          <p:nvPr/>
        </p:nvSpPr>
        <p:spPr>
          <a:xfrm>
            <a:off x="6240600" y="862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" name=""/>
          <p:cNvSpPr/>
          <p:nvPr/>
        </p:nvSpPr>
        <p:spPr>
          <a:xfrm flipH="1">
            <a:off x="6235920" y="8820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" name=""/>
          <p:cNvSpPr/>
          <p:nvPr/>
        </p:nvSpPr>
        <p:spPr>
          <a:xfrm>
            <a:off x="6235920" y="90108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" name=""/>
          <p:cNvSpPr/>
          <p:nvPr/>
        </p:nvSpPr>
        <p:spPr>
          <a:xfrm flipH="1">
            <a:off x="6226200" y="924840"/>
            <a:ext cx="972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" name=""/>
          <p:cNvSpPr/>
          <p:nvPr/>
        </p:nvSpPr>
        <p:spPr>
          <a:xfrm flipH="1">
            <a:off x="6207120" y="986760"/>
            <a:ext cx="1908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" name=""/>
          <p:cNvSpPr/>
          <p:nvPr/>
        </p:nvSpPr>
        <p:spPr>
          <a:xfrm flipH="1">
            <a:off x="6202440" y="10486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" name=""/>
          <p:cNvSpPr/>
          <p:nvPr/>
        </p:nvSpPr>
        <p:spPr>
          <a:xfrm flipH="1">
            <a:off x="6183360" y="105840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" name=""/>
          <p:cNvSpPr/>
          <p:nvPr/>
        </p:nvSpPr>
        <p:spPr>
          <a:xfrm flipH="1">
            <a:off x="6174000" y="10724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" name=""/>
          <p:cNvSpPr/>
          <p:nvPr/>
        </p:nvSpPr>
        <p:spPr>
          <a:xfrm flipH="1" flipV="1">
            <a:off x="6149880" y="1053360"/>
            <a:ext cx="241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" name=""/>
          <p:cNvSpPr/>
          <p:nvPr/>
        </p:nvSpPr>
        <p:spPr>
          <a:xfrm flipH="1" flipV="1">
            <a:off x="6135840" y="103428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" name=""/>
          <p:cNvSpPr/>
          <p:nvPr/>
        </p:nvSpPr>
        <p:spPr>
          <a:xfrm flipH="1" flipV="1">
            <a:off x="6130800" y="10249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" name=""/>
          <p:cNvSpPr/>
          <p:nvPr/>
        </p:nvSpPr>
        <p:spPr>
          <a:xfrm flipH="1" flipV="1">
            <a:off x="6126120" y="10105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" name=""/>
          <p:cNvSpPr/>
          <p:nvPr/>
        </p:nvSpPr>
        <p:spPr>
          <a:xfrm flipH="1" flipV="1">
            <a:off x="6121440" y="10011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" name=""/>
          <p:cNvSpPr/>
          <p:nvPr/>
        </p:nvSpPr>
        <p:spPr>
          <a:xfrm flipV="1">
            <a:off x="6121440" y="948600"/>
            <a:ext cx="936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" name=""/>
          <p:cNvSpPr/>
          <p:nvPr/>
        </p:nvSpPr>
        <p:spPr>
          <a:xfrm flipV="1">
            <a:off x="640764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" name=""/>
          <p:cNvSpPr/>
          <p:nvPr/>
        </p:nvSpPr>
        <p:spPr>
          <a:xfrm flipV="1">
            <a:off x="6407640" y="786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" name=""/>
          <p:cNvSpPr/>
          <p:nvPr/>
        </p:nvSpPr>
        <p:spPr>
          <a:xfrm flipV="1">
            <a:off x="6412320" y="781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" name=""/>
          <p:cNvSpPr/>
          <p:nvPr/>
        </p:nvSpPr>
        <p:spPr>
          <a:xfrm flipV="1">
            <a:off x="6412320" y="776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" name=""/>
          <p:cNvSpPr/>
          <p:nvPr/>
        </p:nvSpPr>
        <p:spPr>
          <a:xfrm flipV="1">
            <a:off x="6412320" y="767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" name=""/>
          <p:cNvSpPr/>
          <p:nvPr/>
        </p:nvSpPr>
        <p:spPr>
          <a:xfrm flipV="1">
            <a:off x="6417000" y="762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" name=""/>
          <p:cNvSpPr/>
          <p:nvPr/>
        </p:nvSpPr>
        <p:spPr>
          <a:xfrm flipV="1">
            <a:off x="6417000" y="729360"/>
            <a:ext cx="972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" name=""/>
          <p:cNvSpPr/>
          <p:nvPr/>
        </p:nvSpPr>
        <p:spPr>
          <a:xfrm flipV="1">
            <a:off x="6426720" y="724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" name=""/>
          <p:cNvSpPr/>
          <p:nvPr/>
        </p:nvSpPr>
        <p:spPr>
          <a:xfrm>
            <a:off x="6426720" y="724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" name=""/>
          <p:cNvSpPr/>
          <p:nvPr/>
        </p:nvSpPr>
        <p:spPr>
          <a:xfrm flipV="1">
            <a:off x="6431400" y="7200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" name=""/>
          <p:cNvSpPr/>
          <p:nvPr/>
        </p:nvSpPr>
        <p:spPr>
          <a:xfrm>
            <a:off x="6440760" y="720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" name=""/>
          <p:cNvSpPr/>
          <p:nvPr/>
        </p:nvSpPr>
        <p:spPr>
          <a:xfrm>
            <a:off x="6445440" y="72936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" name=""/>
          <p:cNvSpPr/>
          <p:nvPr/>
        </p:nvSpPr>
        <p:spPr>
          <a:xfrm>
            <a:off x="6459840" y="743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" name=""/>
          <p:cNvSpPr/>
          <p:nvPr/>
        </p:nvSpPr>
        <p:spPr>
          <a:xfrm>
            <a:off x="6464520" y="74844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" name=""/>
          <p:cNvSpPr/>
          <p:nvPr/>
        </p:nvSpPr>
        <p:spPr>
          <a:xfrm>
            <a:off x="6483600" y="767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" name=""/>
          <p:cNvSpPr/>
          <p:nvPr/>
        </p:nvSpPr>
        <p:spPr>
          <a:xfrm flipV="1">
            <a:off x="6488640" y="76284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" name=""/>
          <p:cNvSpPr/>
          <p:nvPr/>
        </p:nvSpPr>
        <p:spPr>
          <a:xfrm>
            <a:off x="6502680" y="7628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" name=""/>
          <p:cNvSpPr/>
          <p:nvPr/>
        </p:nvSpPr>
        <p:spPr>
          <a:xfrm flipV="1">
            <a:off x="6512400" y="738720"/>
            <a:ext cx="237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" name=""/>
          <p:cNvSpPr/>
          <p:nvPr/>
        </p:nvSpPr>
        <p:spPr>
          <a:xfrm flipV="1">
            <a:off x="6536160" y="734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" name=""/>
          <p:cNvSpPr/>
          <p:nvPr/>
        </p:nvSpPr>
        <p:spPr>
          <a:xfrm flipV="1">
            <a:off x="6540840" y="729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" name=""/>
          <p:cNvSpPr/>
          <p:nvPr/>
        </p:nvSpPr>
        <p:spPr>
          <a:xfrm flipV="1">
            <a:off x="6550560" y="71028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" name=""/>
          <p:cNvSpPr/>
          <p:nvPr/>
        </p:nvSpPr>
        <p:spPr>
          <a:xfrm flipV="1">
            <a:off x="6574320" y="7056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" name=""/>
          <p:cNvSpPr/>
          <p:nvPr/>
        </p:nvSpPr>
        <p:spPr>
          <a:xfrm>
            <a:off x="6588720" y="705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" name=""/>
          <p:cNvSpPr/>
          <p:nvPr/>
        </p:nvSpPr>
        <p:spPr>
          <a:xfrm>
            <a:off x="6593400" y="7056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" name=""/>
          <p:cNvSpPr/>
          <p:nvPr/>
        </p:nvSpPr>
        <p:spPr>
          <a:xfrm>
            <a:off x="6865200" y="676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" name=""/>
          <p:cNvSpPr/>
          <p:nvPr/>
        </p:nvSpPr>
        <p:spPr>
          <a:xfrm flipH="1">
            <a:off x="6860520" y="681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" name=""/>
          <p:cNvSpPr/>
          <p:nvPr/>
        </p:nvSpPr>
        <p:spPr>
          <a:xfrm>
            <a:off x="6860520" y="681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" name=""/>
          <p:cNvSpPr/>
          <p:nvPr/>
        </p:nvSpPr>
        <p:spPr>
          <a:xfrm flipH="1">
            <a:off x="6855480" y="6865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" name=""/>
          <p:cNvSpPr/>
          <p:nvPr/>
        </p:nvSpPr>
        <p:spPr>
          <a:xfrm flipH="1">
            <a:off x="6850800" y="6912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" name=""/>
          <p:cNvSpPr/>
          <p:nvPr/>
        </p:nvSpPr>
        <p:spPr>
          <a:xfrm flipH="1">
            <a:off x="6846120" y="700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" name=""/>
          <p:cNvSpPr/>
          <p:nvPr/>
        </p:nvSpPr>
        <p:spPr>
          <a:xfrm flipH="1">
            <a:off x="6841440" y="710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" name=""/>
          <p:cNvSpPr/>
          <p:nvPr/>
        </p:nvSpPr>
        <p:spPr>
          <a:xfrm flipH="1">
            <a:off x="6827040" y="720000"/>
            <a:ext cx="1440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" name=""/>
          <p:cNvSpPr/>
          <p:nvPr/>
        </p:nvSpPr>
        <p:spPr>
          <a:xfrm flipH="1">
            <a:off x="6817320" y="7387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" name=""/>
          <p:cNvSpPr/>
          <p:nvPr/>
        </p:nvSpPr>
        <p:spPr>
          <a:xfrm flipH="1">
            <a:off x="6803280" y="748440"/>
            <a:ext cx="14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" name=""/>
          <p:cNvSpPr/>
          <p:nvPr/>
        </p:nvSpPr>
        <p:spPr>
          <a:xfrm flipH="1">
            <a:off x="6784200" y="776880"/>
            <a:ext cx="190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" name=""/>
          <p:cNvSpPr/>
          <p:nvPr/>
        </p:nvSpPr>
        <p:spPr>
          <a:xfrm flipH="1">
            <a:off x="6769800" y="80568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" name=""/>
          <p:cNvSpPr/>
          <p:nvPr/>
        </p:nvSpPr>
        <p:spPr>
          <a:xfrm flipH="1">
            <a:off x="6765120" y="829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" name=""/>
          <p:cNvSpPr/>
          <p:nvPr/>
        </p:nvSpPr>
        <p:spPr>
          <a:xfrm flipH="1">
            <a:off x="6755400" y="8341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" name=""/>
          <p:cNvSpPr/>
          <p:nvPr/>
        </p:nvSpPr>
        <p:spPr>
          <a:xfrm flipV="1">
            <a:off x="685548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" name=""/>
          <p:cNvSpPr/>
          <p:nvPr/>
        </p:nvSpPr>
        <p:spPr>
          <a:xfrm flipH="1" flipV="1">
            <a:off x="6850800" y="810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" name=""/>
          <p:cNvSpPr/>
          <p:nvPr/>
        </p:nvSpPr>
        <p:spPr>
          <a:xfrm flipV="1">
            <a:off x="6850800" y="801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" name=""/>
          <p:cNvSpPr/>
          <p:nvPr/>
        </p:nvSpPr>
        <p:spPr>
          <a:xfrm flipH="1" flipV="1">
            <a:off x="6846120" y="791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" name=""/>
          <p:cNvSpPr/>
          <p:nvPr/>
        </p:nvSpPr>
        <p:spPr>
          <a:xfrm flipH="1" flipV="1">
            <a:off x="6836400" y="76752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3" name=""/>
          <p:cNvSpPr/>
          <p:nvPr/>
        </p:nvSpPr>
        <p:spPr>
          <a:xfrm flipH="1" flipV="1">
            <a:off x="6831720" y="7531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" name=""/>
          <p:cNvSpPr/>
          <p:nvPr/>
        </p:nvSpPr>
        <p:spPr>
          <a:xfrm flipH="1" flipV="1">
            <a:off x="6803280" y="695880"/>
            <a:ext cx="2844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" name=""/>
          <p:cNvSpPr/>
          <p:nvPr/>
        </p:nvSpPr>
        <p:spPr>
          <a:xfrm flipH="1" flipV="1">
            <a:off x="6793560" y="67212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" name=""/>
          <p:cNvSpPr/>
          <p:nvPr/>
        </p:nvSpPr>
        <p:spPr>
          <a:xfrm flipH="1" flipV="1">
            <a:off x="6784200" y="65304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" name=""/>
          <p:cNvSpPr/>
          <p:nvPr/>
        </p:nvSpPr>
        <p:spPr>
          <a:xfrm flipH="1" flipV="1">
            <a:off x="6755400" y="605520"/>
            <a:ext cx="28800" cy="475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" name=""/>
          <p:cNvSpPr/>
          <p:nvPr/>
        </p:nvSpPr>
        <p:spPr>
          <a:xfrm>
            <a:off x="6960600" y="2664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" name=""/>
          <p:cNvSpPr/>
          <p:nvPr/>
        </p:nvSpPr>
        <p:spPr>
          <a:xfrm>
            <a:off x="6965280" y="266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" name=""/>
          <p:cNvSpPr/>
          <p:nvPr/>
        </p:nvSpPr>
        <p:spPr>
          <a:xfrm>
            <a:off x="6965280" y="2669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" name=""/>
          <p:cNvSpPr/>
          <p:nvPr/>
        </p:nvSpPr>
        <p:spPr>
          <a:xfrm>
            <a:off x="6965280" y="2674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" name=""/>
          <p:cNvSpPr/>
          <p:nvPr/>
        </p:nvSpPr>
        <p:spPr>
          <a:xfrm>
            <a:off x="6969960" y="2674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" name=""/>
          <p:cNvSpPr/>
          <p:nvPr/>
        </p:nvSpPr>
        <p:spPr>
          <a:xfrm>
            <a:off x="6969960" y="2679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" name=""/>
          <p:cNvSpPr/>
          <p:nvPr/>
        </p:nvSpPr>
        <p:spPr>
          <a:xfrm>
            <a:off x="6969960" y="268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" name=""/>
          <p:cNvSpPr/>
          <p:nvPr/>
        </p:nvSpPr>
        <p:spPr>
          <a:xfrm>
            <a:off x="6969960" y="2688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" name=""/>
          <p:cNvSpPr/>
          <p:nvPr/>
        </p:nvSpPr>
        <p:spPr>
          <a:xfrm>
            <a:off x="6974640" y="2688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" name=""/>
          <p:cNvSpPr/>
          <p:nvPr/>
        </p:nvSpPr>
        <p:spPr>
          <a:xfrm>
            <a:off x="6974640" y="26935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" name=""/>
          <p:cNvSpPr/>
          <p:nvPr/>
        </p:nvSpPr>
        <p:spPr>
          <a:xfrm>
            <a:off x="7017840" y="2741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" name=""/>
          <p:cNvSpPr/>
          <p:nvPr/>
        </p:nvSpPr>
        <p:spPr>
          <a:xfrm>
            <a:off x="7017840" y="2745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" name=""/>
          <p:cNvSpPr/>
          <p:nvPr/>
        </p:nvSpPr>
        <p:spPr>
          <a:xfrm>
            <a:off x="7022520" y="2745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" name=""/>
          <p:cNvSpPr/>
          <p:nvPr/>
        </p:nvSpPr>
        <p:spPr>
          <a:xfrm>
            <a:off x="7027200" y="2750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" name=""/>
          <p:cNvSpPr/>
          <p:nvPr/>
        </p:nvSpPr>
        <p:spPr>
          <a:xfrm>
            <a:off x="7031880" y="27554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" name=""/>
          <p:cNvSpPr/>
          <p:nvPr/>
        </p:nvSpPr>
        <p:spPr>
          <a:xfrm>
            <a:off x="7036920" y="2760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" name=""/>
          <p:cNvSpPr/>
          <p:nvPr/>
        </p:nvSpPr>
        <p:spPr>
          <a:xfrm flipV="1">
            <a:off x="7046280" y="2760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" name=""/>
          <p:cNvSpPr/>
          <p:nvPr/>
        </p:nvSpPr>
        <p:spPr>
          <a:xfrm flipV="1">
            <a:off x="7046280" y="2755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" name=""/>
          <p:cNvSpPr/>
          <p:nvPr/>
        </p:nvSpPr>
        <p:spPr>
          <a:xfrm flipH="1" flipV="1">
            <a:off x="7041600" y="2750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" name=""/>
          <p:cNvSpPr/>
          <p:nvPr/>
        </p:nvSpPr>
        <p:spPr>
          <a:xfrm flipV="1">
            <a:off x="7041600" y="2745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" name=""/>
          <p:cNvSpPr/>
          <p:nvPr/>
        </p:nvSpPr>
        <p:spPr>
          <a:xfrm flipH="1">
            <a:off x="7036920" y="2745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" name=""/>
          <p:cNvSpPr/>
          <p:nvPr/>
        </p:nvSpPr>
        <p:spPr>
          <a:xfrm flipV="1">
            <a:off x="7036920" y="2741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" name=""/>
          <p:cNvSpPr/>
          <p:nvPr/>
        </p:nvSpPr>
        <p:spPr>
          <a:xfrm flipH="1">
            <a:off x="7031880" y="2741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" name=""/>
          <p:cNvSpPr/>
          <p:nvPr/>
        </p:nvSpPr>
        <p:spPr>
          <a:xfrm flipV="1">
            <a:off x="7031880" y="2736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" name=""/>
          <p:cNvSpPr/>
          <p:nvPr/>
        </p:nvSpPr>
        <p:spPr>
          <a:xfrm flipH="1">
            <a:off x="7027200" y="2736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" name=""/>
          <p:cNvSpPr/>
          <p:nvPr/>
        </p:nvSpPr>
        <p:spPr>
          <a:xfrm flipV="1">
            <a:off x="7027200" y="2731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" name=""/>
          <p:cNvSpPr/>
          <p:nvPr/>
        </p:nvSpPr>
        <p:spPr>
          <a:xfrm flipH="1" flipV="1">
            <a:off x="7022520" y="27266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" name=""/>
          <p:cNvSpPr/>
          <p:nvPr/>
        </p:nvSpPr>
        <p:spPr>
          <a:xfrm flipV="1">
            <a:off x="7022520" y="2721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" name=""/>
          <p:cNvSpPr/>
          <p:nvPr/>
        </p:nvSpPr>
        <p:spPr>
          <a:xfrm flipV="1">
            <a:off x="7022520" y="2717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" name=""/>
          <p:cNvSpPr/>
          <p:nvPr/>
        </p:nvSpPr>
        <p:spPr>
          <a:xfrm flipH="1" flipV="1">
            <a:off x="7017840" y="2712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" name=""/>
          <p:cNvSpPr/>
          <p:nvPr/>
        </p:nvSpPr>
        <p:spPr>
          <a:xfrm flipH="1" flipV="1">
            <a:off x="7012800" y="27075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" name=""/>
          <p:cNvSpPr/>
          <p:nvPr/>
        </p:nvSpPr>
        <p:spPr>
          <a:xfrm flipV="1">
            <a:off x="7012800" y="2702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" name=""/>
          <p:cNvSpPr/>
          <p:nvPr/>
        </p:nvSpPr>
        <p:spPr>
          <a:xfrm flipH="1">
            <a:off x="7008120" y="2702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" name=""/>
          <p:cNvSpPr/>
          <p:nvPr/>
        </p:nvSpPr>
        <p:spPr>
          <a:xfrm flipV="1">
            <a:off x="7008120" y="2698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" name=""/>
          <p:cNvSpPr/>
          <p:nvPr/>
        </p:nvSpPr>
        <p:spPr>
          <a:xfrm flipH="1">
            <a:off x="7003440" y="2698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" name=""/>
          <p:cNvSpPr/>
          <p:nvPr/>
        </p:nvSpPr>
        <p:spPr>
          <a:xfrm flipV="1">
            <a:off x="7003440" y="2693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" name=""/>
          <p:cNvSpPr/>
          <p:nvPr/>
        </p:nvSpPr>
        <p:spPr>
          <a:xfrm flipV="1">
            <a:off x="7003440" y="2688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" name=""/>
          <p:cNvSpPr/>
          <p:nvPr/>
        </p:nvSpPr>
        <p:spPr>
          <a:xfrm flipH="1" flipV="1">
            <a:off x="6998760" y="2683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" name=""/>
          <p:cNvSpPr/>
          <p:nvPr/>
        </p:nvSpPr>
        <p:spPr>
          <a:xfrm flipV="1">
            <a:off x="6998760" y="2679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" name=""/>
          <p:cNvSpPr/>
          <p:nvPr/>
        </p:nvSpPr>
        <p:spPr>
          <a:xfrm flipV="1">
            <a:off x="6998760" y="2674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" name=""/>
          <p:cNvSpPr/>
          <p:nvPr/>
        </p:nvSpPr>
        <p:spPr>
          <a:xfrm flipV="1">
            <a:off x="6998760" y="2669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" name=""/>
          <p:cNvSpPr/>
          <p:nvPr/>
        </p:nvSpPr>
        <p:spPr>
          <a:xfrm flipV="1">
            <a:off x="6998760" y="266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" name=""/>
          <p:cNvSpPr/>
          <p:nvPr/>
        </p:nvSpPr>
        <p:spPr>
          <a:xfrm flipV="1">
            <a:off x="6998760" y="266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" name=""/>
          <p:cNvSpPr/>
          <p:nvPr/>
        </p:nvSpPr>
        <p:spPr>
          <a:xfrm flipH="1">
            <a:off x="6993720" y="2660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" name=""/>
          <p:cNvSpPr/>
          <p:nvPr/>
        </p:nvSpPr>
        <p:spPr>
          <a:xfrm flipV="1">
            <a:off x="6993720" y="2655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" name=""/>
          <p:cNvSpPr/>
          <p:nvPr/>
        </p:nvSpPr>
        <p:spPr>
          <a:xfrm flipV="1">
            <a:off x="6993720" y="2650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" name=""/>
          <p:cNvSpPr/>
          <p:nvPr/>
        </p:nvSpPr>
        <p:spPr>
          <a:xfrm flipH="1">
            <a:off x="698904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" name=""/>
          <p:cNvSpPr/>
          <p:nvPr/>
        </p:nvSpPr>
        <p:spPr>
          <a:xfrm flipV="1">
            <a:off x="6989040" y="264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" name=""/>
          <p:cNvSpPr/>
          <p:nvPr/>
        </p:nvSpPr>
        <p:spPr>
          <a:xfrm flipH="1" flipV="1">
            <a:off x="6984360" y="2640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" name=""/>
          <p:cNvSpPr/>
          <p:nvPr/>
        </p:nvSpPr>
        <p:spPr>
          <a:xfrm flipV="1">
            <a:off x="6984360" y="2636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" name=""/>
          <p:cNvSpPr/>
          <p:nvPr/>
        </p:nvSpPr>
        <p:spPr>
          <a:xfrm flipH="1">
            <a:off x="6979680" y="2636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" name=""/>
          <p:cNvSpPr/>
          <p:nvPr/>
        </p:nvSpPr>
        <p:spPr>
          <a:xfrm flipV="1">
            <a:off x="6979680" y="2631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" name=""/>
          <p:cNvSpPr/>
          <p:nvPr/>
        </p:nvSpPr>
        <p:spPr>
          <a:xfrm flipH="1" flipV="1">
            <a:off x="6974640" y="26265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" name=""/>
          <p:cNvSpPr/>
          <p:nvPr/>
        </p:nvSpPr>
        <p:spPr>
          <a:xfrm flipH="1" flipV="1">
            <a:off x="6969960" y="2621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2" name=""/>
          <p:cNvSpPr/>
          <p:nvPr/>
        </p:nvSpPr>
        <p:spPr>
          <a:xfrm flipH="1">
            <a:off x="6965280" y="2621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3" name=""/>
          <p:cNvSpPr/>
          <p:nvPr/>
        </p:nvSpPr>
        <p:spPr>
          <a:xfrm flipV="1">
            <a:off x="6965280" y="2617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" name=""/>
          <p:cNvSpPr/>
          <p:nvPr/>
        </p:nvSpPr>
        <p:spPr>
          <a:xfrm flipH="1">
            <a:off x="6960600" y="2617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" name=""/>
          <p:cNvSpPr/>
          <p:nvPr/>
        </p:nvSpPr>
        <p:spPr>
          <a:xfrm flipV="1">
            <a:off x="6960600" y="261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" name=""/>
          <p:cNvSpPr/>
          <p:nvPr/>
        </p:nvSpPr>
        <p:spPr>
          <a:xfrm>
            <a:off x="6960600" y="261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" name=""/>
          <p:cNvSpPr/>
          <p:nvPr/>
        </p:nvSpPr>
        <p:spPr>
          <a:xfrm>
            <a:off x="6960600" y="2617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" name=""/>
          <p:cNvSpPr/>
          <p:nvPr/>
        </p:nvSpPr>
        <p:spPr>
          <a:xfrm>
            <a:off x="6960600" y="2621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" name=""/>
          <p:cNvSpPr/>
          <p:nvPr/>
        </p:nvSpPr>
        <p:spPr>
          <a:xfrm>
            <a:off x="6965280" y="2621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" name=""/>
          <p:cNvSpPr/>
          <p:nvPr/>
        </p:nvSpPr>
        <p:spPr>
          <a:xfrm>
            <a:off x="6965280" y="26265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" name=""/>
          <p:cNvSpPr/>
          <p:nvPr/>
        </p:nvSpPr>
        <p:spPr>
          <a:xfrm>
            <a:off x="6965280" y="2631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" name=""/>
          <p:cNvSpPr/>
          <p:nvPr/>
        </p:nvSpPr>
        <p:spPr>
          <a:xfrm>
            <a:off x="6969960" y="2636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" name=""/>
          <p:cNvSpPr/>
          <p:nvPr/>
        </p:nvSpPr>
        <p:spPr>
          <a:xfrm>
            <a:off x="6969960" y="2640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" name=""/>
          <p:cNvSpPr/>
          <p:nvPr/>
        </p:nvSpPr>
        <p:spPr>
          <a:xfrm>
            <a:off x="6974640" y="2640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" name=""/>
          <p:cNvSpPr/>
          <p:nvPr/>
        </p:nvSpPr>
        <p:spPr>
          <a:xfrm>
            <a:off x="6974640" y="2645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" name=""/>
          <p:cNvSpPr/>
          <p:nvPr/>
        </p:nvSpPr>
        <p:spPr>
          <a:xfrm>
            <a:off x="6979680" y="2650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" name=""/>
          <p:cNvSpPr/>
          <p:nvPr/>
        </p:nvSpPr>
        <p:spPr>
          <a:xfrm>
            <a:off x="6979680" y="2655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" name=""/>
          <p:cNvSpPr/>
          <p:nvPr/>
        </p:nvSpPr>
        <p:spPr>
          <a:xfrm>
            <a:off x="6984360" y="266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" name=""/>
          <p:cNvSpPr/>
          <p:nvPr/>
        </p:nvSpPr>
        <p:spPr>
          <a:xfrm>
            <a:off x="6984360" y="2664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" name=""/>
          <p:cNvSpPr/>
          <p:nvPr/>
        </p:nvSpPr>
        <p:spPr>
          <a:xfrm>
            <a:off x="6989040" y="2669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" name=""/>
          <p:cNvSpPr/>
          <p:nvPr/>
        </p:nvSpPr>
        <p:spPr>
          <a:xfrm>
            <a:off x="6989040" y="2674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" name=""/>
          <p:cNvSpPr/>
          <p:nvPr/>
        </p:nvSpPr>
        <p:spPr>
          <a:xfrm>
            <a:off x="6993720" y="268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" name=""/>
          <p:cNvSpPr/>
          <p:nvPr/>
        </p:nvSpPr>
        <p:spPr>
          <a:xfrm>
            <a:off x="6993720" y="26884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" name=""/>
          <p:cNvSpPr/>
          <p:nvPr/>
        </p:nvSpPr>
        <p:spPr>
          <a:xfrm>
            <a:off x="6998760" y="26935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" name=""/>
          <p:cNvSpPr/>
          <p:nvPr/>
        </p:nvSpPr>
        <p:spPr>
          <a:xfrm>
            <a:off x="6998760" y="2702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" name=""/>
          <p:cNvSpPr/>
          <p:nvPr/>
        </p:nvSpPr>
        <p:spPr>
          <a:xfrm>
            <a:off x="7003440" y="2702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" name=""/>
          <p:cNvSpPr/>
          <p:nvPr/>
        </p:nvSpPr>
        <p:spPr>
          <a:xfrm>
            <a:off x="7003440" y="2707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" name=""/>
          <p:cNvSpPr/>
          <p:nvPr/>
        </p:nvSpPr>
        <p:spPr>
          <a:xfrm>
            <a:off x="7008120" y="2712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" name=""/>
          <p:cNvSpPr/>
          <p:nvPr/>
        </p:nvSpPr>
        <p:spPr>
          <a:xfrm>
            <a:off x="7008120" y="2717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" name=""/>
          <p:cNvSpPr/>
          <p:nvPr/>
        </p:nvSpPr>
        <p:spPr>
          <a:xfrm>
            <a:off x="7012800" y="2717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" name=""/>
          <p:cNvSpPr/>
          <p:nvPr/>
        </p:nvSpPr>
        <p:spPr>
          <a:xfrm>
            <a:off x="7012800" y="2721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" name=""/>
          <p:cNvSpPr/>
          <p:nvPr/>
        </p:nvSpPr>
        <p:spPr>
          <a:xfrm>
            <a:off x="7012800" y="2726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" name=""/>
          <p:cNvSpPr/>
          <p:nvPr/>
        </p:nvSpPr>
        <p:spPr>
          <a:xfrm>
            <a:off x="7017840" y="2726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" name=""/>
          <p:cNvSpPr/>
          <p:nvPr/>
        </p:nvSpPr>
        <p:spPr>
          <a:xfrm>
            <a:off x="7017840" y="2731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" name=""/>
          <p:cNvSpPr/>
          <p:nvPr/>
        </p:nvSpPr>
        <p:spPr>
          <a:xfrm>
            <a:off x="7022520" y="2741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" name=""/>
          <p:cNvSpPr/>
          <p:nvPr/>
        </p:nvSpPr>
        <p:spPr>
          <a:xfrm>
            <a:off x="7022520" y="2745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" name=""/>
          <p:cNvSpPr/>
          <p:nvPr/>
        </p:nvSpPr>
        <p:spPr>
          <a:xfrm>
            <a:off x="7027200" y="2750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" name=""/>
          <p:cNvSpPr/>
          <p:nvPr/>
        </p:nvSpPr>
        <p:spPr>
          <a:xfrm>
            <a:off x="7027200" y="2755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" name=""/>
          <p:cNvSpPr/>
          <p:nvPr/>
        </p:nvSpPr>
        <p:spPr>
          <a:xfrm>
            <a:off x="7031880" y="2760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" name=""/>
          <p:cNvSpPr/>
          <p:nvPr/>
        </p:nvSpPr>
        <p:spPr>
          <a:xfrm flipV="1">
            <a:off x="7031880" y="2717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" name=""/>
          <p:cNvSpPr/>
          <p:nvPr/>
        </p:nvSpPr>
        <p:spPr>
          <a:xfrm flipV="1">
            <a:off x="7031880" y="2712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" name=""/>
          <p:cNvSpPr/>
          <p:nvPr/>
        </p:nvSpPr>
        <p:spPr>
          <a:xfrm>
            <a:off x="7031880" y="2712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" name=""/>
          <p:cNvSpPr/>
          <p:nvPr/>
        </p:nvSpPr>
        <p:spPr>
          <a:xfrm>
            <a:off x="7036920" y="2712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" name=""/>
          <p:cNvSpPr/>
          <p:nvPr/>
        </p:nvSpPr>
        <p:spPr>
          <a:xfrm flipV="1">
            <a:off x="7041600" y="2702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" name=""/>
          <p:cNvSpPr/>
          <p:nvPr/>
        </p:nvSpPr>
        <p:spPr>
          <a:xfrm flipV="1">
            <a:off x="7046280" y="2698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" name=""/>
          <p:cNvSpPr/>
          <p:nvPr/>
        </p:nvSpPr>
        <p:spPr>
          <a:xfrm>
            <a:off x="7050960" y="26982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7" name=""/>
          <p:cNvSpPr/>
          <p:nvPr/>
        </p:nvSpPr>
        <p:spPr>
          <a:xfrm flipV="1">
            <a:off x="7056000" y="2693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8" name=""/>
          <p:cNvSpPr/>
          <p:nvPr/>
        </p:nvSpPr>
        <p:spPr>
          <a:xfrm flipV="1">
            <a:off x="7056000" y="26884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" name=""/>
          <p:cNvSpPr/>
          <p:nvPr/>
        </p:nvSpPr>
        <p:spPr>
          <a:xfrm flipV="1">
            <a:off x="7060680" y="26791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" name=""/>
          <p:cNvSpPr/>
          <p:nvPr/>
        </p:nvSpPr>
        <p:spPr>
          <a:xfrm flipV="1">
            <a:off x="7075080" y="2674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" name=""/>
          <p:cNvSpPr/>
          <p:nvPr/>
        </p:nvSpPr>
        <p:spPr>
          <a:xfrm flipV="1">
            <a:off x="7079760" y="26694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" name=""/>
          <p:cNvSpPr/>
          <p:nvPr/>
        </p:nvSpPr>
        <p:spPr>
          <a:xfrm flipV="1">
            <a:off x="7084440" y="265536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" name=""/>
          <p:cNvSpPr/>
          <p:nvPr/>
        </p:nvSpPr>
        <p:spPr>
          <a:xfrm>
            <a:off x="7098840" y="2655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" name=""/>
          <p:cNvSpPr/>
          <p:nvPr/>
        </p:nvSpPr>
        <p:spPr>
          <a:xfrm flipV="1">
            <a:off x="7103520" y="2650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" name=""/>
          <p:cNvSpPr/>
          <p:nvPr/>
        </p:nvSpPr>
        <p:spPr>
          <a:xfrm>
            <a:off x="710352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" name=""/>
          <p:cNvSpPr/>
          <p:nvPr/>
        </p:nvSpPr>
        <p:spPr>
          <a:xfrm flipV="1">
            <a:off x="7108200" y="264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" name=""/>
          <p:cNvSpPr/>
          <p:nvPr/>
        </p:nvSpPr>
        <p:spPr>
          <a:xfrm>
            <a:off x="7108200" y="2645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" name=""/>
          <p:cNvSpPr/>
          <p:nvPr/>
        </p:nvSpPr>
        <p:spPr>
          <a:xfrm>
            <a:off x="7112880" y="2645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" name=""/>
          <p:cNvSpPr/>
          <p:nvPr/>
        </p:nvSpPr>
        <p:spPr>
          <a:xfrm>
            <a:off x="7117920" y="2645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" name=""/>
          <p:cNvSpPr/>
          <p:nvPr/>
        </p:nvSpPr>
        <p:spPr>
          <a:xfrm>
            <a:off x="7122600" y="264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" name=""/>
          <p:cNvSpPr/>
          <p:nvPr/>
        </p:nvSpPr>
        <p:spPr>
          <a:xfrm>
            <a:off x="712260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" name=""/>
          <p:cNvSpPr/>
          <p:nvPr/>
        </p:nvSpPr>
        <p:spPr>
          <a:xfrm>
            <a:off x="7127280" y="2650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" name=""/>
          <p:cNvSpPr/>
          <p:nvPr/>
        </p:nvSpPr>
        <p:spPr>
          <a:xfrm>
            <a:off x="7127280" y="2655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" name=""/>
          <p:cNvSpPr/>
          <p:nvPr/>
        </p:nvSpPr>
        <p:spPr>
          <a:xfrm>
            <a:off x="7127280" y="266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" name=""/>
          <p:cNvSpPr/>
          <p:nvPr/>
        </p:nvSpPr>
        <p:spPr>
          <a:xfrm>
            <a:off x="7127280" y="266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" name=""/>
          <p:cNvSpPr/>
          <p:nvPr/>
        </p:nvSpPr>
        <p:spPr>
          <a:xfrm>
            <a:off x="7127280" y="26694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" name=""/>
          <p:cNvSpPr/>
          <p:nvPr/>
        </p:nvSpPr>
        <p:spPr>
          <a:xfrm>
            <a:off x="7131960" y="2674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" name=""/>
          <p:cNvSpPr/>
          <p:nvPr/>
        </p:nvSpPr>
        <p:spPr>
          <a:xfrm>
            <a:off x="7131960" y="2679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" name=""/>
          <p:cNvSpPr/>
          <p:nvPr/>
        </p:nvSpPr>
        <p:spPr>
          <a:xfrm>
            <a:off x="7131960" y="26838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" name=""/>
          <p:cNvSpPr/>
          <p:nvPr/>
        </p:nvSpPr>
        <p:spPr>
          <a:xfrm>
            <a:off x="7137000" y="26935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" name=""/>
          <p:cNvSpPr/>
          <p:nvPr/>
        </p:nvSpPr>
        <p:spPr>
          <a:xfrm>
            <a:off x="7146360" y="2698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" name=""/>
          <p:cNvSpPr/>
          <p:nvPr/>
        </p:nvSpPr>
        <p:spPr>
          <a:xfrm>
            <a:off x="7146360" y="2702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" name=""/>
          <p:cNvSpPr/>
          <p:nvPr/>
        </p:nvSpPr>
        <p:spPr>
          <a:xfrm>
            <a:off x="7151040" y="270756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" name=""/>
          <p:cNvSpPr/>
          <p:nvPr/>
        </p:nvSpPr>
        <p:spPr>
          <a:xfrm flipV="1">
            <a:off x="6707880" y="340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" name=""/>
          <p:cNvSpPr/>
          <p:nvPr/>
        </p:nvSpPr>
        <p:spPr>
          <a:xfrm flipH="1">
            <a:off x="6703200" y="3403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" name=""/>
          <p:cNvSpPr/>
          <p:nvPr/>
        </p:nvSpPr>
        <p:spPr>
          <a:xfrm flipV="1">
            <a:off x="6703200" y="3398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" name=""/>
          <p:cNvSpPr/>
          <p:nvPr/>
        </p:nvSpPr>
        <p:spPr>
          <a:xfrm flipH="1">
            <a:off x="6698160" y="33987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" name=""/>
          <p:cNvSpPr/>
          <p:nvPr/>
        </p:nvSpPr>
        <p:spPr>
          <a:xfrm flipH="1">
            <a:off x="6693480" y="3398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" name=""/>
          <p:cNvSpPr/>
          <p:nvPr/>
        </p:nvSpPr>
        <p:spPr>
          <a:xfrm flipH="1">
            <a:off x="6688800" y="3398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" name=""/>
          <p:cNvSpPr/>
          <p:nvPr/>
        </p:nvSpPr>
        <p:spPr>
          <a:xfrm flipH="1">
            <a:off x="6684120" y="3398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" name=""/>
          <p:cNvSpPr/>
          <p:nvPr/>
        </p:nvSpPr>
        <p:spPr>
          <a:xfrm flipH="1">
            <a:off x="6679080" y="3403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" name=""/>
          <p:cNvSpPr/>
          <p:nvPr/>
        </p:nvSpPr>
        <p:spPr>
          <a:xfrm flipH="1">
            <a:off x="6674400" y="3403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" name=""/>
          <p:cNvSpPr/>
          <p:nvPr/>
        </p:nvSpPr>
        <p:spPr>
          <a:xfrm flipH="1">
            <a:off x="6669720" y="3403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" name=""/>
          <p:cNvSpPr/>
          <p:nvPr/>
        </p:nvSpPr>
        <p:spPr>
          <a:xfrm flipH="1">
            <a:off x="6665040" y="3403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" name=""/>
          <p:cNvSpPr/>
          <p:nvPr/>
        </p:nvSpPr>
        <p:spPr>
          <a:xfrm flipH="1">
            <a:off x="6660000" y="3403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" name=""/>
          <p:cNvSpPr/>
          <p:nvPr/>
        </p:nvSpPr>
        <p:spPr>
          <a:xfrm flipH="1">
            <a:off x="6655320" y="3403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" name=""/>
          <p:cNvSpPr/>
          <p:nvPr/>
        </p:nvSpPr>
        <p:spPr>
          <a:xfrm>
            <a:off x="6655320" y="340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" name=""/>
          <p:cNvSpPr/>
          <p:nvPr/>
        </p:nvSpPr>
        <p:spPr>
          <a:xfrm flipH="1">
            <a:off x="6650640" y="3408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" name=""/>
          <p:cNvSpPr/>
          <p:nvPr/>
        </p:nvSpPr>
        <p:spPr>
          <a:xfrm flipH="1">
            <a:off x="6645960" y="3408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" name=""/>
          <p:cNvSpPr/>
          <p:nvPr/>
        </p:nvSpPr>
        <p:spPr>
          <a:xfrm>
            <a:off x="6645960" y="3408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" name=""/>
          <p:cNvSpPr/>
          <p:nvPr/>
        </p:nvSpPr>
        <p:spPr>
          <a:xfrm flipH="1">
            <a:off x="6640920" y="3413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" name=""/>
          <p:cNvSpPr/>
          <p:nvPr/>
        </p:nvSpPr>
        <p:spPr>
          <a:xfrm flipH="1">
            <a:off x="6636240" y="3413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" name=""/>
          <p:cNvSpPr/>
          <p:nvPr/>
        </p:nvSpPr>
        <p:spPr>
          <a:xfrm>
            <a:off x="6636240" y="3413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" name=""/>
          <p:cNvSpPr/>
          <p:nvPr/>
        </p:nvSpPr>
        <p:spPr>
          <a:xfrm flipH="1">
            <a:off x="6631560" y="341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" name=""/>
          <p:cNvSpPr/>
          <p:nvPr/>
        </p:nvSpPr>
        <p:spPr>
          <a:xfrm>
            <a:off x="6631560" y="3417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" name=""/>
          <p:cNvSpPr/>
          <p:nvPr/>
        </p:nvSpPr>
        <p:spPr>
          <a:xfrm flipH="1">
            <a:off x="6626880" y="3422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" name=""/>
          <p:cNvSpPr/>
          <p:nvPr/>
        </p:nvSpPr>
        <p:spPr>
          <a:xfrm>
            <a:off x="6626880" y="3427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" name=""/>
          <p:cNvSpPr/>
          <p:nvPr/>
        </p:nvSpPr>
        <p:spPr>
          <a:xfrm>
            <a:off x="6626880" y="3432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" name=""/>
          <p:cNvSpPr/>
          <p:nvPr/>
        </p:nvSpPr>
        <p:spPr>
          <a:xfrm flipH="1">
            <a:off x="6621840" y="3436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" name=""/>
          <p:cNvSpPr/>
          <p:nvPr/>
        </p:nvSpPr>
        <p:spPr>
          <a:xfrm>
            <a:off x="6621840" y="3436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" name=""/>
          <p:cNvSpPr/>
          <p:nvPr/>
        </p:nvSpPr>
        <p:spPr>
          <a:xfrm>
            <a:off x="6621840" y="3441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" name=""/>
          <p:cNvSpPr/>
          <p:nvPr/>
        </p:nvSpPr>
        <p:spPr>
          <a:xfrm>
            <a:off x="6621840" y="3446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" name=""/>
          <p:cNvSpPr/>
          <p:nvPr/>
        </p:nvSpPr>
        <p:spPr>
          <a:xfrm>
            <a:off x="6621840" y="3451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" name=""/>
          <p:cNvSpPr/>
          <p:nvPr/>
        </p:nvSpPr>
        <p:spPr>
          <a:xfrm>
            <a:off x="6621840" y="3456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" name=""/>
          <p:cNvSpPr/>
          <p:nvPr/>
        </p:nvSpPr>
        <p:spPr>
          <a:xfrm>
            <a:off x="6621840" y="3461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" name=""/>
          <p:cNvSpPr/>
          <p:nvPr/>
        </p:nvSpPr>
        <p:spPr>
          <a:xfrm>
            <a:off x="6626880" y="3461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" name=""/>
          <p:cNvSpPr/>
          <p:nvPr/>
        </p:nvSpPr>
        <p:spPr>
          <a:xfrm>
            <a:off x="6626880" y="3465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" name=""/>
          <p:cNvSpPr/>
          <p:nvPr/>
        </p:nvSpPr>
        <p:spPr>
          <a:xfrm>
            <a:off x="6631560" y="3470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" name=""/>
          <p:cNvSpPr/>
          <p:nvPr/>
        </p:nvSpPr>
        <p:spPr>
          <a:xfrm>
            <a:off x="6636240" y="3470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" name=""/>
          <p:cNvSpPr/>
          <p:nvPr/>
        </p:nvSpPr>
        <p:spPr>
          <a:xfrm>
            <a:off x="6636240" y="3475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" name=""/>
          <p:cNvSpPr/>
          <p:nvPr/>
        </p:nvSpPr>
        <p:spPr>
          <a:xfrm>
            <a:off x="6640920" y="3475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" name=""/>
          <p:cNvSpPr/>
          <p:nvPr/>
        </p:nvSpPr>
        <p:spPr>
          <a:xfrm>
            <a:off x="6645960" y="34750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" name=""/>
          <p:cNvSpPr/>
          <p:nvPr/>
        </p:nvSpPr>
        <p:spPr>
          <a:xfrm>
            <a:off x="6650640" y="3480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" name=""/>
          <p:cNvSpPr/>
          <p:nvPr/>
        </p:nvSpPr>
        <p:spPr>
          <a:xfrm>
            <a:off x="6655320" y="3480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" name=""/>
          <p:cNvSpPr/>
          <p:nvPr/>
        </p:nvSpPr>
        <p:spPr>
          <a:xfrm>
            <a:off x="6655320" y="348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" name=""/>
          <p:cNvSpPr/>
          <p:nvPr/>
        </p:nvSpPr>
        <p:spPr>
          <a:xfrm>
            <a:off x="6660000" y="34848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" name=""/>
          <p:cNvSpPr/>
          <p:nvPr/>
        </p:nvSpPr>
        <p:spPr>
          <a:xfrm>
            <a:off x="6665040" y="3489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" name=""/>
          <p:cNvSpPr/>
          <p:nvPr/>
        </p:nvSpPr>
        <p:spPr>
          <a:xfrm>
            <a:off x="6669720" y="34894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" name=""/>
          <p:cNvSpPr/>
          <p:nvPr/>
        </p:nvSpPr>
        <p:spPr>
          <a:xfrm>
            <a:off x="6679080" y="3489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0" name=""/>
          <p:cNvSpPr/>
          <p:nvPr/>
        </p:nvSpPr>
        <p:spPr>
          <a:xfrm>
            <a:off x="6684120" y="34894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1" name=""/>
          <p:cNvSpPr/>
          <p:nvPr/>
        </p:nvSpPr>
        <p:spPr>
          <a:xfrm flipV="1">
            <a:off x="6693480" y="3484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" name=""/>
          <p:cNvSpPr/>
          <p:nvPr/>
        </p:nvSpPr>
        <p:spPr>
          <a:xfrm>
            <a:off x="6693480" y="348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" name=""/>
          <p:cNvSpPr/>
          <p:nvPr/>
        </p:nvSpPr>
        <p:spPr>
          <a:xfrm>
            <a:off x="6698160" y="3484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" name=""/>
          <p:cNvSpPr/>
          <p:nvPr/>
        </p:nvSpPr>
        <p:spPr>
          <a:xfrm>
            <a:off x="6703200" y="348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" name=""/>
          <p:cNvSpPr/>
          <p:nvPr/>
        </p:nvSpPr>
        <p:spPr>
          <a:xfrm flipV="1">
            <a:off x="6707880" y="3480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" name=""/>
          <p:cNvSpPr/>
          <p:nvPr/>
        </p:nvSpPr>
        <p:spPr>
          <a:xfrm>
            <a:off x="6712560" y="3480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" name=""/>
          <p:cNvSpPr/>
          <p:nvPr/>
        </p:nvSpPr>
        <p:spPr>
          <a:xfrm flipV="1">
            <a:off x="6717240" y="34750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" name=""/>
          <p:cNvSpPr/>
          <p:nvPr/>
        </p:nvSpPr>
        <p:spPr>
          <a:xfrm flipV="1">
            <a:off x="6722280" y="3470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" name=""/>
          <p:cNvSpPr/>
          <p:nvPr/>
        </p:nvSpPr>
        <p:spPr>
          <a:xfrm flipV="1">
            <a:off x="6726960" y="3465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" name=""/>
          <p:cNvSpPr/>
          <p:nvPr/>
        </p:nvSpPr>
        <p:spPr>
          <a:xfrm>
            <a:off x="6726960" y="3465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" name=""/>
          <p:cNvSpPr/>
          <p:nvPr/>
        </p:nvSpPr>
        <p:spPr>
          <a:xfrm flipV="1">
            <a:off x="6731640" y="34560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" name=""/>
          <p:cNvSpPr/>
          <p:nvPr/>
        </p:nvSpPr>
        <p:spPr>
          <a:xfrm flipV="1">
            <a:off x="6736320" y="3451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" name=""/>
          <p:cNvSpPr/>
          <p:nvPr/>
        </p:nvSpPr>
        <p:spPr>
          <a:xfrm flipV="1">
            <a:off x="6736320" y="3446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" name=""/>
          <p:cNvSpPr/>
          <p:nvPr/>
        </p:nvSpPr>
        <p:spPr>
          <a:xfrm flipV="1">
            <a:off x="6741360" y="3441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" name=""/>
          <p:cNvSpPr/>
          <p:nvPr/>
        </p:nvSpPr>
        <p:spPr>
          <a:xfrm flipV="1">
            <a:off x="6741360" y="3436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" name=""/>
          <p:cNvSpPr/>
          <p:nvPr/>
        </p:nvSpPr>
        <p:spPr>
          <a:xfrm flipV="1">
            <a:off x="6741360" y="3432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" name=""/>
          <p:cNvSpPr/>
          <p:nvPr/>
        </p:nvSpPr>
        <p:spPr>
          <a:xfrm flipH="1" flipV="1">
            <a:off x="6736320" y="34178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" name=""/>
          <p:cNvSpPr/>
          <p:nvPr/>
        </p:nvSpPr>
        <p:spPr>
          <a:xfrm flipV="1">
            <a:off x="6736320" y="3408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" name=""/>
          <p:cNvSpPr/>
          <p:nvPr/>
        </p:nvSpPr>
        <p:spPr>
          <a:xfrm flipH="1" flipV="1">
            <a:off x="6731640" y="33940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" name=""/>
          <p:cNvSpPr/>
          <p:nvPr/>
        </p:nvSpPr>
        <p:spPr>
          <a:xfrm flipH="1" flipV="1">
            <a:off x="6717240" y="337500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" name=""/>
          <p:cNvSpPr/>
          <p:nvPr/>
        </p:nvSpPr>
        <p:spPr>
          <a:xfrm flipH="1" flipV="1">
            <a:off x="6712560" y="3370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" name=""/>
          <p:cNvSpPr/>
          <p:nvPr/>
        </p:nvSpPr>
        <p:spPr>
          <a:xfrm flipH="1" flipV="1">
            <a:off x="6693480" y="336096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" name=""/>
          <p:cNvSpPr/>
          <p:nvPr/>
        </p:nvSpPr>
        <p:spPr>
          <a:xfrm flipH="1">
            <a:off x="6679080" y="33609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" name=""/>
          <p:cNvSpPr/>
          <p:nvPr/>
        </p:nvSpPr>
        <p:spPr>
          <a:xfrm flipH="1">
            <a:off x="6726960" y="4252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" name=""/>
          <p:cNvSpPr/>
          <p:nvPr/>
        </p:nvSpPr>
        <p:spPr>
          <a:xfrm flipV="1">
            <a:off x="6726960" y="4247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" name=""/>
          <p:cNvSpPr/>
          <p:nvPr/>
        </p:nvSpPr>
        <p:spPr>
          <a:xfrm flipV="1">
            <a:off x="6726960" y="4242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" name=""/>
          <p:cNvSpPr/>
          <p:nvPr/>
        </p:nvSpPr>
        <p:spPr>
          <a:xfrm flipV="1">
            <a:off x="6726960" y="4237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" name=""/>
          <p:cNvSpPr/>
          <p:nvPr/>
        </p:nvSpPr>
        <p:spPr>
          <a:xfrm flipV="1">
            <a:off x="6726960" y="4233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" name=""/>
          <p:cNvSpPr/>
          <p:nvPr/>
        </p:nvSpPr>
        <p:spPr>
          <a:xfrm flipV="1">
            <a:off x="6731640" y="4228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" name=""/>
          <p:cNvSpPr/>
          <p:nvPr/>
        </p:nvSpPr>
        <p:spPr>
          <a:xfrm flipV="1">
            <a:off x="6731640" y="42188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" name=""/>
          <p:cNvSpPr/>
          <p:nvPr/>
        </p:nvSpPr>
        <p:spPr>
          <a:xfrm flipV="1">
            <a:off x="6736320" y="4214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" name=""/>
          <p:cNvSpPr/>
          <p:nvPr/>
        </p:nvSpPr>
        <p:spPr>
          <a:xfrm flipV="1">
            <a:off x="6736320" y="4209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" name=""/>
          <p:cNvSpPr/>
          <p:nvPr/>
        </p:nvSpPr>
        <p:spPr>
          <a:xfrm flipV="1">
            <a:off x="6736320" y="4204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" name=""/>
          <p:cNvSpPr/>
          <p:nvPr/>
        </p:nvSpPr>
        <p:spPr>
          <a:xfrm flipV="1">
            <a:off x="6717240" y="3985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" name=""/>
          <p:cNvSpPr/>
          <p:nvPr/>
        </p:nvSpPr>
        <p:spPr>
          <a:xfrm flipV="1">
            <a:off x="6717240" y="3980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" name=""/>
          <p:cNvSpPr/>
          <p:nvPr/>
        </p:nvSpPr>
        <p:spPr>
          <a:xfrm flipV="1">
            <a:off x="6717240" y="3975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" name=""/>
          <p:cNvSpPr/>
          <p:nvPr/>
        </p:nvSpPr>
        <p:spPr>
          <a:xfrm flipV="1">
            <a:off x="6717240" y="3970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" name=""/>
          <p:cNvSpPr/>
          <p:nvPr/>
        </p:nvSpPr>
        <p:spPr>
          <a:xfrm flipV="1">
            <a:off x="6717240" y="3966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" name=""/>
          <p:cNvSpPr/>
          <p:nvPr/>
        </p:nvSpPr>
        <p:spPr>
          <a:xfrm flipV="1">
            <a:off x="6717240" y="396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" name=""/>
          <p:cNvSpPr/>
          <p:nvPr/>
        </p:nvSpPr>
        <p:spPr>
          <a:xfrm flipV="1">
            <a:off x="6717240" y="395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" name=""/>
          <p:cNvSpPr/>
          <p:nvPr/>
        </p:nvSpPr>
        <p:spPr>
          <a:xfrm flipV="1">
            <a:off x="6717240" y="3947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" name=""/>
          <p:cNvSpPr/>
          <p:nvPr/>
        </p:nvSpPr>
        <p:spPr>
          <a:xfrm flipV="1">
            <a:off x="6717240" y="3942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" name=""/>
          <p:cNvSpPr/>
          <p:nvPr/>
        </p:nvSpPr>
        <p:spPr>
          <a:xfrm flipV="1">
            <a:off x="6717240" y="3933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" name=""/>
          <p:cNvSpPr/>
          <p:nvPr/>
        </p:nvSpPr>
        <p:spPr>
          <a:xfrm flipV="1">
            <a:off x="6717240" y="3927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" name=""/>
          <p:cNvSpPr/>
          <p:nvPr/>
        </p:nvSpPr>
        <p:spPr>
          <a:xfrm flipV="1">
            <a:off x="6717240" y="39186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" name=""/>
          <p:cNvSpPr/>
          <p:nvPr/>
        </p:nvSpPr>
        <p:spPr>
          <a:xfrm flipV="1">
            <a:off x="6717240" y="3770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" name=""/>
          <p:cNvSpPr/>
          <p:nvPr/>
        </p:nvSpPr>
        <p:spPr>
          <a:xfrm flipV="1">
            <a:off x="6717240" y="3765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" name=""/>
          <p:cNvSpPr/>
          <p:nvPr/>
        </p:nvSpPr>
        <p:spPr>
          <a:xfrm flipV="1">
            <a:off x="6717240" y="3756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" name=""/>
          <p:cNvSpPr/>
          <p:nvPr/>
        </p:nvSpPr>
        <p:spPr>
          <a:xfrm flipV="1">
            <a:off x="6717240" y="37515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" name=""/>
          <p:cNvSpPr/>
          <p:nvPr/>
        </p:nvSpPr>
        <p:spPr>
          <a:xfrm flipV="1">
            <a:off x="6722280" y="3746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" name=""/>
          <p:cNvSpPr/>
          <p:nvPr/>
        </p:nvSpPr>
        <p:spPr>
          <a:xfrm flipV="1">
            <a:off x="6722280" y="374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" name=""/>
          <p:cNvSpPr/>
          <p:nvPr/>
        </p:nvSpPr>
        <p:spPr>
          <a:xfrm flipV="1">
            <a:off x="6722280" y="37231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" name=""/>
          <p:cNvSpPr/>
          <p:nvPr/>
        </p:nvSpPr>
        <p:spPr>
          <a:xfrm flipV="1">
            <a:off x="6722280" y="37087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" name=""/>
          <p:cNvSpPr/>
          <p:nvPr/>
        </p:nvSpPr>
        <p:spPr>
          <a:xfrm flipV="1">
            <a:off x="6722280" y="3704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" name=""/>
          <p:cNvSpPr/>
          <p:nvPr/>
        </p:nvSpPr>
        <p:spPr>
          <a:xfrm flipV="1">
            <a:off x="6722280" y="36943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" name=""/>
          <p:cNvSpPr/>
          <p:nvPr/>
        </p:nvSpPr>
        <p:spPr>
          <a:xfrm flipV="1">
            <a:off x="6688800" y="3503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" name=""/>
          <p:cNvSpPr/>
          <p:nvPr/>
        </p:nvSpPr>
        <p:spPr>
          <a:xfrm flipV="1">
            <a:off x="6688800" y="3499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" name=""/>
          <p:cNvSpPr/>
          <p:nvPr/>
        </p:nvSpPr>
        <p:spPr>
          <a:xfrm flipV="1">
            <a:off x="6688800" y="34894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" name=""/>
          <p:cNvSpPr/>
          <p:nvPr/>
        </p:nvSpPr>
        <p:spPr>
          <a:xfrm flipV="1">
            <a:off x="6693480" y="3308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" name=""/>
          <p:cNvSpPr/>
          <p:nvPr/>
        </p:nvSpPr>
        <p:spPr>
          <a:xfrm flipH="1" flipV="1">
            <a:off x="6688800" y="3303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" name=""/>
          <p:cNvSpPr/>
          <p:nvPr/>
        </p:nvSpPr>
        <p:spPr>
          <a:xfrm flipV="1">
            <a:off x="6688800" y="32986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" name=""/>
          <p:cNvSpPr/>
          <p:nvPr/>
        </p:nvSpPr>
        <p:spPr>
          <a:xfrm flipV="1">
            <a:off x="6688800" y="3294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" name=""/>
          <p:cNvSpPr/>
          <p:nvPr/>
        </p:nvSpPr>
        <p:spPr>
          <a:xfrm flipV="1">
            <a:off x="6688800" y="3289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" name=""/>
          <p:cNvSpPr/>
          <p:nvPr/>
        </p:nvSpPr>
        <p:spPr>
          <a:xfrm flipV="1">
            <a:off x="6688800" y="328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" name=""/>
          <p:cNvSpPr/>
          <p:nvPr/>
        </p:nvSpPr>
        <p:spPr>
          <a:xfrm flipV="1">
            <a:off x="6693480" y="3279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" name=""/>
          <p:cNvSpPr/>
          <p:nvPr/>
        </p:nvSpPr>
        <p:spPr>
          <a:xfrm flipV="1">
            <a:off x="6693480" y="326556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" name=""/>
          <p:cNvSpPr/>
          <p:nvPr/>
        </p:nvSpPr>
        <p:spPr>
          <a:xfrm flipV="1">
            <a:off x="6693480" y="32605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" name=""/>
          <p:cNvSpPr/>
          <p:nvPr/>
        </p:nvSpPr>
        <p:spPr>
          <a:xfrm flipV="1">
            <a:off x="6693480" y="3255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" name=""/>
          <p:cNvSpPr/>
          <p:nvPr/>
        </p:nvSpPr>
        <p:spPr>
          <a:xfrm flipV="1">
            <a:off x="6684120" y="3127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" name=""/>
          <p:cNvSpPr/>
          <p:nvPr/>
        </p:nvSpPr>
        <p:spPr>
          <a:xfrm flipV="1">
            <a:off x="6684120" y="3122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" name=""/>
          <p:cNvSpPr/>
          <p:nvPr/>
        </p:nvSpPr>
        <p:spPr>
          <a:xfrm flipV="1">
            <a:off x="6684120" y="3117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" name=""/>
          <p:cNvSpPr/>
          <p:nvPr/>
        </p:nvSpPr>
        <p:spPr>
          <a:xfrm flipV="1">
            <a:off x="6684120" y="3112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" name=""/>
          <p:cNvSpPr/>
          <p:nvPr/>
        </p:nvSpPr>
        <p:spPr>
          <a:xfrm flipV="1">
            <a:off x="6684120" y="3108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" name=""/>
          <p:cNvSpPr/>
          <p:nvPr/>
        </p:nvSpPr>
        <p:spPr>
          <a:xfrm flipV="1">
            <a:off x="6684120" y="3103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" name=""/>
          <p:cNvSpPr/>
          <p:nvPr/>
        </p:nvSpPr>
        <p:spPr>
          <a:xfrm flipV="1">
            <a:off x="6684120" y="3098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" name=""/>
          <p:cNvSpPr/>
          <p:nvPr/>
        </p:nvSpPr>
        <p:spPr>
          <a:xfrm flipV="1">
            <a:off x="6684120" y="309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" name=""/>
          <p:cNvSpPr/>
          <p:nvPr/>
        </p:nvSpPr>
        <p:spPr>
          <a:xfrm flipV="1">
            <a:off x="6674400" y="305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" name=""/>
          <p:cNvSpPr/>
          <p:nvPr/>
        </p:nvSpPr>
        <p:spPr>
          <a:xfrm flipV="1">
            <a:off x="6674400" y="305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" name=""/>
          <p:cNvSpPr/>
          <p:nvPr/>
        </p:nvSpPr>
        <p:spPr>
          <a:xfrm>
            <a:off x="6674400" y="305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" name=""/>
          <p:cNvSpPr/>
          <p:nvPr/>
        </p:nvSpPr>
        <p:spPr>
          <a:xfrm flipH="1">
            <a:off x="666972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" name=""/>
          <p:cNvSpPr/>
          <p:nvPr/>
        </p:nvSpPr>
        <p:spPr>
          <a:xfrm>
            <a:off x="6669720" y="305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" name=""/>
          <p:cNvSpPr/>
          <p:nvPr/>
        </p:nvSpPr>
        <p:spPr>
          <a:xfrm>
            <a:off x="666972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" name=""/>
          <p:cNvSpPr/>
          <p:nvPr/>
        </p:nvSpPr>
        <p:spPr>
          <a:xfrm flipH="1">
            <a:off x="666972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" name=""/>
          <p:cNvSpPr/>
          <p:nvPr/>
        </p:nvSpPr>
        <p:spPr>
          <a:xfrm flipH="1">
            <a:off x="666504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" name=""/>
          <p:cNvSpPr/>
          <p:nvPr/>
        </p:nvSpPr>
        <p:spPr>
          <a:xfrm flipH="1">
            <a:off x="6660000" y="3060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" name=""/>
          <p:cNvSpPr/>
          <p:nvPr/>
        </p:nvSpPr>
        <p:spPr>
          <a:xfrm flipH="1">
            <a:off x="665532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" name=""/>
          <p:cNvSpPr/>
          <p:nvPr/>
        </p:nvSpPr>
        <p:spPr>
          <a:xfrm flipV="1">
            <a:off x="6655320" y="305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" name=""/>
          <p:cNvSpPr/>
          <p:nvPr/>
        </p:nvSpPr>
        <p:spPr>
          <a:xfrm flipH="1">
            <a:off x="665064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" name=""/>
          <p:cNvSpPr/>
          <p:nvPr/>
        </p:nvSpPr>
        <p:spPr>
          <a:xfrm flipH="1">
            <a:off x="664596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" name=""/>
          <p:cNvSpPr/>
          <p:nvPr/>
        </p:nvSpPr>
        <p:spPr>
          <a:xfrm flipH="1">
            <a:off x="664092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" name=""/>
          <p:cNvSpPr/>
          <p:nvPr/>
        </p:nvSpPr>
        <p:spPr>
          <a:xfrm flipH="1">
            <a:off x="663624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" name=""/>
          <p:cNvSpPr/>
          <p:nvPr/>
        </p:nvSpPr>
        <p:spPr>
          <a:xfrm flipH="1">
            <a:off x="663156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" name=""/>
          <p:cNvSpPr/>
          <p:nvPr/>
        </p:nvSpPr>
        <p:spPr>
          <a:xfrm flipH="1">
            <a:off x="662688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" name=""/>
          <p:cNvSpPr/>
          <p:nvPr/>
        </p:nvSpPr>
        <p:spPr>
          <a:xfrm flipH="1">
            <a:off x="662184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" name=""/>
          <p:cNvSpPr/>
          <p:nvPr/>
        </p:nvSpPr>
        <p:spPr>
          <a:xfrm flipH="1">
            <a:off x="661716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" name=""/>
          <p:cNvSpPr/>
          <p:nvPr/>
        </p:nvSpPr>
        <p:spPr>
          <a:xfrm flipH="1">
            <a:off x="6603120" y="305568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" name=""/>
          <p:cNvSpPr/>
          <p:nvPr/>
        </p:nvSpPr>
        <p:spPr>
          <a:xfrm flipH="1">
            <a:off x="659808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" name=""/>
          <p:cNvSpPr/>
          <p:nvPr/>
        </p:nvSpPr>
        <p:spPr>
          <a:xfrm flipH="1">
            <a:off x="659340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" name=""/>
          <p:cNvSpPr/>
          <p:nvPr/>
        </p:nvSpPr>
        <p:spPr>
          <a:xfrm flipH="1" flipV="1">
            <a:off x="6579000" y="30510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" name=""/>
          <p:cNvSpPr/>
          <p:nvPr/>
        </p:nvSpPr>
        <p:spPr>
          <a:xfrm flipH="1">
            <a:off x="6564960" y="30510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" name=""/>
          <p:cNvSpPr/>
          <p:nvPr/>
        </p:nvSpPr>
        <p:spPr>
          <a:xfrm flipH="1">
            <a:off x="6559920" y="3051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" name=""/>
          <p:cNvSpPr/>
          <p:nvPr/>
        </p:nvSpPr>
        <p:spPr>
          <a:xfrm flipH="1">
            <a:off x="6555240" y="305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" name=""/>
          <p:cNvSpPr/>
          <p:nvPr/>
        </p:nvSpPr>
        <p:spPr>
          <a:xfrm flipH="1">
            <a:off x="6550560" y="305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" name=""/>
          <p:cNvSpPr/>
          <p:nvPr/>
        </p:nvSpPr>
        <p:spPr>
          <a:xfrm flipH="1">
            <a:off x="6545880" y="3051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" name=""/>
          <p:cNvSpPr/>
          <p:nvPr/>
        </p:nvSpPr>
        <p:spPr>
          <a:xfrm flipH="1">
            <a:off x="6536160" y="30556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" name=""/>
          <p:cNvSpPr/>
          <p:nvPr/>
        </p:nvSpPr>
        <p:spPr>
          <a:xfrm flipH="1">
            <a:off x="6526800" y="3055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" name=""/>
          <p:cNvSpPr/>
          <p:nvPr/>
        </p:nvSpPr>
        <p:spPr>
          <a:xfrm flipH="1">
            <a:off x="652176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" name=""/>
          <p:cNvSpPr/>
          <p:nvPr/>
        </p:nvSpPr>
        <p:spPr>
          <a:xfrm flipH="1">
            <a:off x="651708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" name=""/>
          <p:cNvSpPr/>
          <p:nvPr/>
        </p:nvSpPr>
        <p:spPr>
          <a:xfrm flipH="1">
            <a:off x="6507720" y="3055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" name=""/>
          <p:cNvSpPr/>
          <p:nvPr/>
        </p:nvSpPr>
        <p:spPr>
          <a:xfrm flipH="1">
            <a:off x="6498000" y="30556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" name=""/>
          <p:cNvSpPr/>
          <p:nvPr/>
        </p:nvSpPr>
        <p:spPr>
          <a:xfrm flipH="1" flipV="1">
            <a:off x="6483600" y="30463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" name=""/>
          <p:cNvSpPr/>
          <p:nvPr/>
        </p:nvSpPr>
        <p:spPr>
          <a:xfrm flipH="1">
            <a:off x="647892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" name=""/>
          <p:cNvSpPr/>
          <p:nvPr/>
        </p:nvSpPr>
        <p:spPr>
          <a:xfrm flipH="1" flipV="1">
            <a:off x="6474240" y="3041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" name=""/>
          <p:cNvSpPr/>
          <p:nvPr/>
        </p:nvSpPr>
        <p:spPr>
          <a:xfrm flipH="1">
            <a:off x="646956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" name=""/>
          <p:cNvSpPr/>
          <p:nvPr/>
        </p:nvSpPr>
        <p:spPr>
          <a:xfrm flipH="1" flipV="1">
            <a:off x="6464520" y="30366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" name=""/>
          <p:cNvSpPr/>
          <p:nvPr/>
        </p:nvSpPr>
        <p:spPr>
          <a:xfrm flipH="1" flipV="1">
            <a:off x="6455160" y="3031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7" name=""/>
          <p:cNvSpPr/>
          <p:nvPr/>
        </p:nvSpPr>
        <p:spPr>
          <a:xfrm flipH="1">
            <a:off x="6445440" y="3031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" name=""/>
          <p:cNvSpPr/>
          <p:nvPr/>
        </p:nvSpPr>
        <p:spPr>
          <a:xfrm flipH="1">
            <a:off x="644076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" name=""/>
          <p:cNvSpPr/>
          <p:nvPr/>
        </p:nvSpPr>
        <p:spPr>
          <a:xfrm flipH="1" flipV="1">
            <a:off x="6431400" y="3027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" name=""/>
          <p:cNvSpPr/>
          <p:nvPr/>
        </p:nvSpPr>
        <p:spPr>
          <a:xfrm flipH="1">
            <a:off x="6421680" y="3027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" name=""/>
          <p:cNvSpPr/>
          <p:nvPr/>
        </p:nvSpPr>
        <p:spPr>
          <a:xfrm flipH="1">
            <a:off x="6417000" y="3027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" name=""/>
          <p:cNvSpPr/>
          <p:nvPr/>
        </p:nvSpPr>
        <p:spPr>
          <a:xfrm flipH="1">
            <a:off x="6407640" y="3031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" name=""/>
          <p:cNvSpPr/>
          <p:nvPr/>
        </p:nvSpPr>
        <p:spPr>
          <a:xfrm flipH="1">
            <a:off x="6388560" y="30319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" name=""/>
          <p:cNvSpPr/>
          <p:nvPr/>
        </p:nvSpPr>
        <p:spPr>
          <a:xfrm flipH="1">
            <a:off x="6383520" y="3036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" name=""/>
          <p:cNvSpPr/>
          <p:nvPr/>
        </p:nvSpPr>
        <p:spPr>
          <a:xfrm flipH="1">
            <a:off x="637884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" name=""/>
          <p:cNvSpPr/>
          <p:nvPr/>
        </p:nvSpPr>
        <p:spPr>
          <a:xfrm flipH="1">
            <a:off x="637416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" name=""/>
          <p:cNvSpPr/>
          <p:nvPr/>
        </p:nvSpPr>
        <p:spPr>
          <a:xfrm flipH="1">
            <a:off x="6355080" y="30366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" name=""/>
          <p:cNvSpPr/>
          <p:nvPr/>
        </p:nvSpPr>
        <p:spPr>
          <a:xfrm flipH="1">
            <a:off x="635040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" name=""/>
          <p:cNvSpPr/>
          <p:nvPr/>
        </p:nvSpPr>
        <p:spPr>
          <a:xfrm flipH="1">
            <a:off x="6331320" y="304128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" name=""/>
          <p:cNvSpPr/>
          <p:nvPr/>
        </p:nvSpPr>
        <p:spPr>
          <a:xfrm flipH="1">
            <a:off x="6321600" y="3046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" name=""/>
          <p:cNvSpPr/>
          <p:nvPr/>
        </p:nvSpPr>
        <p:spPr>
          <a:xfrm flipH="1">
            <a:off x="631692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" name=""/>
          <p:cNvSpPr/>
          <p:nvPr/>
        </p:nvSpPr>
        <p:spPr>
          <a:xfrm flipH="1">
            <a:off x="631224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" name=""/>
          <p:cNvSpPr/>
          <p:nvPr/>
        </p:nvSpPr>
        <p:spPr>
          <a:xfrm flipH="1">
            <a:off x="6288120" y="304632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" name=""/>
          <p:cNvSpPr/>
          <p:nvPr/>
        </p:nvSpPr>
        <p:spPr>
          <a:xfrm flipH="1">
            <a:off x="628344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" name=""/>
          <p:cNvSpPr/>
          <p:nvPr/>
        </p:nvSpPr>
        <p:spPr>
          <a:xfrm flipH="1">
            <a:off x="6264360" y="304632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" name=""/>
          <p:cNvSpPr/>
          <p:nvPr/>
        </p:nvSpPr>
        <p:spPr>
          <a:xfrm flipH="1">
            <a:off x="625968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" name=""/>
          <p:cNvSpPr/>
          <p:nvPr/>
        </p:nvSpPr>
        <p:spPr>
          <a:xfrm flipH="1" flipV="1">
            <a:off x="6250320" y="30412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" name=""/>
          <p:cNvSpPr/>
          <p:nvPr/>
        </p:nvSpPr>
        <p:spPr>
          <a:xfrm flipH="1">
            <a:off x="6221520" y="304128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" name=""/>
          <p:cNvSpPr/>
          <p:nvPr/>
        </p:nvSpPr>
        <p:spPr>
          <a:xfrm flipH="1">
            <a:off x="621684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" name=""/>
          <p:cNvSpPr/>
          <p:nvPr/>
        </p:nvSpPr>
        <p:spPr>
          <a:xfrm flipH="1">
            <a:off x="6207120" y="30412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" name=""/>
          <p:cNvSpPr/>
          <p:nvPr/>
        </p:nvSpPr>
        <p:spPr>
          <a:xfrm flipH="1">
            <a:off x="6188040" y="30412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" name=""/>
          <p:cNvSpPr/>
          <p:nvPr/>
        </p:nvSpPr>
        <p:spPr>
          <a:xfrm flipH="1">
            <a:off x="6178680" y="30412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" name=""/>
          <p:cNvSpPr/>
          <p:nvPr/>
        </p:nvSpPr>
        <p:spPr>
          <a:xfrm flipH="1">
            <a:off x="617400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" name=""/>
          <p:cNvSpPr/>
          <p:nvPr/>
        </p:nvSpPr>
        <p:spPr>
          <a:xfrm flipH="1">
            <a:off x="6159600" y="30412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" name=""/>
          <p:cNvSpPr/>
          <p:nvPr/>
        </p:nvSpPr>
        <p:spPr>
          <a:xfrm flipH="1">
            <a:off x="615492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" name=""/>
          <p:cNvSpPr/>
          <p:nvPr/>
        </p:nvSpPr>
        <p:spPr>
          <a:xfrm flipH="1">
            <a:off x="6130800" y="304128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" name=""/>
          <p:cNvSpPr/>
          <p:nvPr/>
        </p:nvSpPr>
        <p:spPr>
          <a:xfrm flipH="1">
            <a:off x="612612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" name=""/>
          <p:cNvSpPr/>
          <p:nvPr/>
        </p:nvSpPr>
        <p:spPr>
          <a:xfrm flipH="1">
            <a:off x="6107040" y="30412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" name=""/>
          <p:cNvSpPr/>
          <p:nvPr/>
        </p:nvSpPr>
        <p:spPr>
          <a:xfrm flipH="1">
            <a:off x="610236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" name=""/>
          <p:cNvSpPr/>
          <p:nvPr/>
        </p:nvSpPr>
        <p:spPr>
          <a:xfrm flipH="1">
            <a:off x="6093000" y="30412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" name=""/>
          <p:cNvSpPr/>
          <p:nvPr/>
        </p:nvSpPr>
        <p:spPr>
          <a:xfrm flipH="1">
            <a:off x="6083280" y="3046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" name=""/>
          <p:cNvSpPr/>
          <p:nvPr/>
        </p:nvSpPr>
        <p:spPr>
          <a:xfrm flipH="1">
            <a:off x="6073920" y="30463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" name=""/>
          <p:cNvSpPr/>
          <p:nvPr/>
        </p:nvSpPr>
        <p:spPr>
          <a:xfrm flipH="1">
            <a:off x="6040440" y="304632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" name=""/>
          <p:cNvSpPr/>
          <p:nvPr/>
        </p:nvSpPr>
        <p:spPr>
          <a:xfrm flipH="1">
            <a:off x="6030720" y="3046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" name=""/>
          <p:cNvSpPr/>
          <p:nvPr/>
        </p:nvSpPr>
        <p:spPr>
          <a:xfrm flipH="1" flipV="1">
            <a:off x="6006960" y="304128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" name=""/>
          <p:cNvSpPr/>
          <p:nvPr/>
        </p:nvSpPr>
        <p:spPr>
          <a:xfrm flipH="1">
            <a:off x="600228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" name=""/>
          <p:cNvSpPr/>
          <p:nvPr/>
        </p:nvSpPr>
        <p:spPr>
          <a:xfrm flipH="1" flipV="1">
            <a:off x="5973480" y="303660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" name=""/>
          <p:cNvSpPr/>
          <p:nvPr/>
        </p:nvSpPr>
        <p:spPr>
          <a:xfrm flipH="1" flipV="1">
            <a:off x="5964120" y="3031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" name=""/>
          <p:cNvSpPr/>
          <p:nvPr/>
        </p:nvSpPr>
        <p:spPr>
          <a:xfrm flipH="1" flipV="1">
            <a:off x="5940360" y="30272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" name=""/>
          <p:cNvSpPr/>
          <p:nvPr/>
        </p:nvSpPr>
        <p:spPr>
          <a:xfrm flipH="1">
            <a:off x="5921280" y="30272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" name=""/>
          <p:cNvSpPr/>
          <p:nvPr/>
        </p:nvSpPr>
        <p:spPr>
          <a:xfrm flipH="1">
            <a:off x="5911560" y="3027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" name=""/>
          <p:cNvSpPr/>
          <p:nvPr/>
        </p:nvSpPr>
        <p:spPr>
          <a:xfrm flipH="1">
            <a:off x="5902200" y="30272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" name=""/>
          <p:cNvSpPr/>
          <p:nvPr/>
        </p:nvSpPr>
        <p:spPr>
          <a:xfrm flipH="1">
            <a:off x="5878440" y="30272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" name=""/>
          <p:cNvSpPr/>
          <p:nvPr/>
        </p:nvSpPr>
        <p:spPr>
          <a:xfrm flipH="1">
            <a:off x="5868720" y="3031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" name=""/>
          <p:cNvSpPr/>
          <p:nvPr/>
        </p:nvSpPr>
        <p:spPr>
          <a:xfrm flipH="1">
            <a:off x="586404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" name=""/>
          <p:cNvSpPr/>
          <p:nvPr/>
        </p:nvSpPr>
        <p:spPr>
          <a:xfrm flipH="1">
            <a:off x="5854320" y="3031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7" name=""/>
          <p:cNvSpPr/>
          <p:nvPr/>
        </p:nvSpPr>
        <p:spPr>
          <a:xfrm flipH="1" flipV="1">
            <a:off x="5830560" y="30272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" name=""/>
          <p:cNvSpPr/>
          <p:nvPr/>
        </p:nvSpPr>
        <p:spPr>
          <a:xfrm flipH="1">
            <a:off x="5825880" y="3027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" name=""/>
          <p:cNvSpPr/>
          <p:nvPr/>
        </p:nvSpPr>
        <p:spPr>
          <a:xfrm flipH="1" flipV="1">
            <a:off x="5797080" y="3017520"/>
            <a:ext cx="288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" name=""/>
          <p:cNvSpPr/>
          <p:nvPr/>
        </p:nvSpPr>
        <p:spPr>
          <a:xfrm flipH="1" flipV="1">
            <a:off x="5792400" y="3012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1" name=""/>
          <p:cNvSpPr/>
          <p:nvPr/>
        </p:nvSpPr>
        <p:spPr>
          <a:xfrm flipH="1">
            <a:off x="5787720" y="3012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2" name=""/>
          <p:cNvSpPr/>
          <p:nvPr/>
        </p:nvSpPr>
        <p:spPr>
          <a:xfrm flipH="1" flipV="1">
            <a:off x="5778000" y="30081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3" name=""/>
          <p:cNvSpPr/>
          <p:nvPr/>
        </p:nvSpPr>
        <p:spPr>
          <a:xfrm flipH="1">
            <a:off x="5763960" y="300816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4" name=""/>
          <p:cNvSpPr/>
          <p:nvPr/>
        </p:nvSpPr>
        <p:spPr>
          <a:xfrm flipH="1">
            <a:off x="5758920" y="3008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5" name=""/>
          <p:cNvSpPr/>
          <p:nvPr/>
        </p:nvSpPr>
        <p:spPr>
          <a:xfrm flipH="1">
            <a:off x="5740200" y="3008160"/>
            <a:ext cx="18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6" name=""/>
          <p:cNvSpPr/>
          <p:nvPr/>
        </p:nvSpPr>
        <p:spPr>
          <a:xfrm flipH="1">
            <a:off x="5725800" y="30128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7" name=""/>
          <p:cNvSpPr/>
          <p:nvPr/>
        </p:nvSpPr>
        <p:spPr>
          <a:xfrm flipH="1">
            <a:off x="5716080" y="30128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8" name=""/>
          <p:cNvSpPr/>
          <p:nvPr/>
        </p:nvSpPr>
        <p:spPr>
          <a:xfrm flipH="1">
            <a:off x="5692320" y="30175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9" name=""/>
          <p:cNvSpPr/>
          <p:nvPr/>
        </p:nvSpPr>
        <p:spPr>
          <a:xfrm flipH="1">
            <a:off x="5687640" y="3022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0" name=""/>
          <p:cNvSpPr/>
          <p:nvPr/>
        </p:nvSpPr>
        <p:spPr>
          <a:xfrm flipH="1">
            <a:off x="5677920" y="30222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1" name=""/>
          <p:cNvSpPr/>
          <p:nvPr/>
        </p:nvSpPr>
        <p:spPr>
          <a:xfrm flipH="1">
            <a:off x="5663880" y="30222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2" name=""/>
          <p:cNvSpPr/>
          <p:nvPr/>
        </p:nvSpPr>
        <p:spPr>
          <a:xfrm flipH="1" flipV="1">
            <a:off x="5644800" y="30175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3" name=""/>
          <p:cNvSpPr/>
          <p:nvPr/>
        </p:nvSpPr>
        <p:spPr>
          <a:xfrm flipH="1">
            <a:off x="5639760" y="3017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4" name=""/>
          <p:cNvSpPr/>
          <p:nvPr/>
        </p:nvSpPr>
        <p:spPr>
          <a:xfrm flipH="1">
            <a:off x="5616000" y="301752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5" name=""/>
          <p:cNvSpPr/>
          <p:nvPr/>
        </p:nvSpPr>
        <p:spPr>
          <a:xfrm flipH="1" flipV="1">
            <a:off x="5611320" y="3012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6" name=""/>
          <p:cNvSpPr/>
          <p:nvPr/>
        </p:nvSpPr>
        <p:spPr>
          <a:xfrm flipH="1">
            <a:off x="5601600" y="30128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7" name=""/>
          <p:cNvSpPr/>
          <p:nvPr/>
        </p:nvSpPr>
        <p:spPr>
          <a:xfrm flipH="1">
            <a:off x="5587560" y="30128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8" name=""/>
          <p:cNvSpPr/>
          <p:nvPr/>
        </p:nvSpPr>
        <p:spPr>
          <a:xfrm flipH="1">
            <a:off x="5573160" y="30128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9" name=""/>
          <p:cNvSpPr/>
          <p:nvPr/>
        </p:nvSpPr>
        <p:spPr>
          <a:xfrm flipH="1">
            <a:off x="5568480" y="3017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0" name=""/>
          <p:cNvSpPr/>
          <p:nvPr/>
        </p:nvSpPr>
        <p:spPr>
          <a:xfrm flipH="1">
            <a:off x="5549400" y="30175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1" name=""/>
          <p:cNvSpPr/>
          <p:nvPr/>
        </p:nvSpPr>
        <p:spPr>
          <a:xfrm flipH="1">
            <a:off x="5535000" y="30222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2" name=""/>
          <p:cNvSpPr/>
          <p:nvPr/>
        </p:nvSpPr>
        <p:spPr>
          <a:xfrm flipH="1">
            <a:off x="5525640" y="302220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3" name=""/>
          <p:cNvSpPr/>
          <p:nvPr/>
        </p:nvSpPr>
        <p:spPr>
          <a:xfrm flipH="1">
            <a:off x="5515920" y="3027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4" name=""/>
          <p:cNvSpPr/>
          <p:nvPr/>
        </p:nvSpPr>
        <p:spPr>
          <a:xfrm flipH="1">
            <a:off x="5506560" y="3027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5" name=""/>
          <p:cNvSpPr/>
          <p:nvPr/>
        </p:nvSpPr>
        <p:spPr>
          <a:xfrm flipH="1">
            <a:off x="5496840" y="3031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6" name=""/>
          <p:cNvSpPr/>
          <p:nvPr/>
        </p:nvSpPr>
        <p:spPr>
          <a:xfrm flipH="1">
            <a:off x="5482440" y="3031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7" name=""/>
          <p:cNvSpPr/>
          <p:nvPr/>
        </p:nvSpPr>
        <p:spPr>
          <a:xfrm flipH="1">
            <a:off x="547776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8" name=""/>
          <p:cNvSpPr/>
          <p:nvPr/>
        </p:nvSpPr>
        <p:spPr>
          <a:xfrm flipH="1">
            <a:off x="5468400" y="3031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9" name=""/>
          <p:cNvSpPr/>
          <p:nvPr/>
        </p:nvSpPr>
        <p:spPr>
          <a:xfrm flipH="1">
            <a:off x="5454000" y="303192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0" name=""/>
          <p:cNvSpPr/>
          <p:nvPr/>
        </p:nvSpPr>
        <p:spPr>
          <a:xfrm flipH="1">
            <a:off x="544932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1" name=""/>
          <p:cNvSpPr/>
          <p:nvPr/>
        </p:nvSpPr>
        <p:spPr>
          <a:xfrm flipH="1">
            <a:off x="5430240" y="30366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2" name=""/>
          <p:cNvSpPr/>
          <p:nvPr/>
        </p:nvSpPr>
        <p:spPr>
          <a:xfrm flipH="1">
            <a:off x="5425200" y="3036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3" name=""/>
          <p:cNvSpPr/>
          <p:nvPr/>
        </p:nvSpPr>
        <p:spPr>
          <a:xfrm flipH="1">
            <a:off x="542052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4" name=""/>
          <p:cNvSpPr/>
          <p:nvPr/>
        </p:nvSpPr>
        <p:spPr>
          <a:xfrm flipH="1">
            <a:off x="5411160" y="30366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5" name=""/>
          <p:cNvSpPr/>
          <p:nvPr/>
        </p:nvSpPr>
        <p:spPr>
          <a:xfrm flipH="1">
            <a:off x="540648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6" name=""/>
          <p:cNvSpPr/>
          <p:nvPr/>
        </p:nvSpPr>
        <p:spPr>
          <a:xfrm flipH="1">
            <a:off x="5401440" y="3036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7" name=""/>
          <p:cNvSpPr/>
          <p:nvPr/>
        </p:nvSpPr>
        <p:spPr>
          <a:xfrm flipH="1">
            <a:off x="539676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8" name=""/>
          <p:cNvSpPr/>
          <p:nvPr/>
        </p:nvSpPr>
        <p:spPr>
          <a:xfrm flipH="1" flipV="1">
            <a:off x="5392080" y="3031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9" name=""/>
          <p:cNvSpPr/>
          <p:nvPr/>
        </p:nvSpPr>
        <p:spPr>
          <a:xfrm flipH="1">
            <a:off x="538740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0" name=""/>
          <p:cNvSpPr/>
          <p:nvPr/>
        </p:nvSpPr>
        <p:spPr>
          <a:xfrm flipH="1">
            <a:off x="5377680" y="3031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1" name=""/>
          <p:cNvSpPr/>
          <p:nvPr/>
        </p:nvSpPr>
        <p:spPr>
          <a:xfrm flipH="1">
            <a:off x="5363280" y="3031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2" name=""/>
          <p:cNvSpPr/>
          <p:nvPr/>
        </p:nvSpPr>
        <p:spPr>
          <a:xfrm flipH="1">
            <a:off x="535860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3" name=""/>
          <p:cNvSpPr/>
          <p:nvPr/>
        </p:nvSpPr>
        <p:spPr>
          <a:xfrm flipH="1">
            <a:off x="535392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4" name=""/>
          <p:cNvSpPr/>
          <p:nvPr/>
        </p:nvSpPr>
        <p:spPr>
          <a:xfrm flipH="1">
            <a:off x="5334840" y="30319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5" name=""/>
          <p:cNvSpPr/>
          <p:nvPr/>
        </p:nvSpPr>
        <p:spPr>
          <a:xfrm flipH="1">
            <a:off x="5325120" y="30366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6" name=""/>
          <p:cNvSpPr/>
          <p:nvPr/>
        </p:nvSpPr>
        <p:spPr>
          <a:xfrm flipH="1">
            <a:off x="532044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7" name=""/>
          <p:cNvSpPr/>
          <p:nvPr/>
        </p:nvSpPr>
        <p:spPr>
          <a:xfrm flipH="1">
            <a:off x="5306040" y="30412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8" name=""/>
          <p:cNvSpPr/>
          <p:nvPr/>
        </p:nvSpPr>
        <p:spPr>
          <a:xfrm flipH="1">
            <a:off x="530136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9" name=""/>
          <p:cNvSpPr/>
          <p:nvPr/>
        </p:nvSpPr>
        <p:spPr>
          <a:xfrm flipH="1">
            <a:off x="5286960" y="30412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0" name=""/>
          <p:cNvSpPr/>
          <p:nvPr/>
        </p:nvSpPr>
        <p:spPr>
          <a:xfrm flipH="1" flipV="1">
            <a:off x="5282280" y="3036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1" name=""/>
          <p:cNvSpPr/>
          <p:nvPr/>
        </p:nvSpPr>
        <p:spPr>
          <a:xfrm flipH="1">
            <a:off x="527760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2" name=""/>
          <p:cNvSpPr/>
          <p:nvPr/>
        </p:nvSpPr>
        <p:spPr>
          <a:xfrm flipH="1">
            <a:off x="5263200" y="30366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3" name=""/>
          <p:cNvSpPr/>
          <p:nvPr/>
        </p:nvSpPr>
        <p:spPr>
          <a:xfrm flipH="1">
            <a:off x="5258520" y="3036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4" name=""/>
          <p:cNvSpPr/>
          <p:nvPr/>
        </p:nvSpPr>
        <p:spPr>
          <a:xfrm flipH="1">
            <a:off x="5244120" y="30412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5" name=""/>
          <p:cNvSpPr/>
          <p:nvPr/>
        </p:nvSpPr>
        <p:spPr>
          <a:xfrm flipH="1">
            <a:off x="523944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6" name=""/>
          <p:cNvSpPr/>
          <p:nvPr/>
        </p:nvSpPr>
        <p:spPr>
          <a:xfrm flipH="1">
            <a:off x="5234760" y="3041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7" name=""/>
          <p:cNvSpPr/>
          <p:nvPr/>
        </p:nvSpPr>
        <p:spPr>
          <a:xfrm flipH="1">
            <a:off x="5225040" y="3046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8" name=""/>
          <p:cNvSpPr/>
          <p:nvPr/>
        </p:nvSpPr>
        <p:spPr>
          <a:xfrm flipH="1">
            <a:off x="522036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9" name=""/>
          <p:cNvSpPr/>
          <p:nvPr/>
        </p:nvSpPr>
        <p:spPr>
          <a:xfrm flipH="1">
            <a:off x="521568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0" name=""/>
          <p:cNvSpPr/>
          <p:nvPr/>
        </p:nvSpPr>
        <p:spPr>
          <a:xfrm flipH="1">
            <a:off x="5211000" y="3046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1" name=""/>
          <p:cNvSpPr/>
          <p:nvPr/>
        </p:nvSpPr>
        <p:spPr>
          <a:xfrm flipH="1">
            <a:off x="5205960" y="3051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2" name=""/>
          <p:cNvSpPr/>
          <p:nvPr/>
        </p:nvSpPr>
        <p:spPr>
          <a:xfrm flipH="1">
            <a:off x="5196600" y="30510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3" name=""/>
          <p:cNvSpPr/>
          <p:nvPr/>
        </p:nvSpPr>
        <p:spPr>
          <a:xfrm flipH="1">
            <a:off x="519192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4" name=""/>
          <p:cNvSpPr/>
          <p:nvPr/>
        </p:nvSpPr>
        <p:spPr>
          <a:xfrm flipH="1">
            <a:off x="5177520" y="30556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5" name=""/>
          <p:cNvSpPr/>
          <p:nvPr/>
        </p:nvSpPr>
        <p:spPr>
          <a:xfrm flipH="1">
            <a:off x="517284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6" name=""/>
          <p:cNvSpPr/>
          <p:nvPr/>
        </p:nvSpPr>
        <p:spPr>
          <a:xfrm flipH="1">
            <a:off x="5163120" y="30603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7" name=""/>
          <p:cNvSpPr/>
          <p:nvPr/>
        </p:nvSpPr>
        <p:spPr>
          <a:xfrm flipH="1">
            <a:off x="5158440" y="3065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8" name=""/>
          <p:cNvSpPr/>
          <p:nvPr/>
        </p:nvSpPr>
        <p:spPr>
          <a:xfrm flipH="1">
            <a:off x="5153760" y="3065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9" name=""/>
          <p:cNvSpPr/>
          <p:nvPr/>
        </p:nvSpPr>
        <p:spPr>
          <a:xfrm flipH="1">
            <a:off x="5144040" y="3065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0" name=""/>
          <p:cNvSpPr/>
          <p:nvPr/>
        </p:nvSpPr>
        <p:spPr>
          <a:xfrm flipV="1">
            <a:off x="5144040" y="3060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1" name=""/>
          <p:cNvSpPr/>
          <p:nvPr/>
        </p:nvSpPr>
        <p:spPr>
          <a:xfrm flipH="1">
            <a:off x="513936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2" name=""/>
          <p:cNvSpPr/>
          <p:nvPr/>
        </p:nvSpPr>
        <p:spPr>
          <a:xfrm>
            <a:off x="6665040" y="3046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3" name=""/>
          <p:cNvSpPr/>
          <p:nvPr/>
        </p:nvSpPr>
        <p:spPr>
          <a:xfrm>
            <a:off x="6665040" y="305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4" name=""/>
          <p:cNvSpPr/>
          <p:nvPr/>
        </p:nvSpPr>
        <p:spPr>
          <a:xfrm>
            <a:off x="666504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5" name=""/>
          <p:cNvSpPr/>
          <p:nvPr/>
        </p:nvSpPr>
        <p:spPr>
          <a:xfrm flipH="1">
            <a:off x="6665040" y="3055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6" name=""/>
          <p:cNvSpPr/>
          <p:nvPr/>
        </p:nvSpPr>
        <p:spPr>
          <a:xfrm>
            <a:off x="6665040" y="3060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7" name=""/>
          <p:cNvSpPr/>
          <p:nvPr/>
        </p:nvSpPr>
        <p:spPr>
          <a:xfrm>
            <a:off x="666504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8" name=""/>
          <p:cNvSpPr/>
          <p:nvPr/>
        </p:nvSpPr>
        <p:spPr>
          <a:xfrm flipH="1">
            <a:off x="6660000" y="3070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9" name=""/>
          <p:cNvSpPr/>
          <p:nvPr/>
        </p:nvSpPr>
        <p:spPr>
          <a:xfrm>
            <a:off x="6660000" y="3070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0" name=""/>
          <p:cNvSpPr/>
          <p:nvPr/>
        </p:nvSpPr>
        <p:spPr>
          <a:xfrm flipH="1">
            <a:off x="665532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1" name=""/>
          <p:cNvSpPr/>
          <p:nvPr/>
        </p:nvSpPr>
        <p:spPr>
          <a:xfrm>
            <a:off x="6655320" y="3074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2" name=""/>
          <p:cNvSpPr/>
          <p:nvPr/>
        </p:nvSpPr>
        <p:spPr>
          <a:xfrm flipH="1">
            <a:off x="665064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3" name=""/>
          <p:cNvSpPr/>
          <p:nvPr/>
        </p:nvSpPr>
        <p:spPr>
          <a:xfrm flipV="1">
            <a:off x="6650640" y="3074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4" name=""/>
          <p:cNvSpPr/>
          <p:nvPr/>
        </p:nvSpPr>
        <p:spPr>
          <a:xfrm flipV="1">
            <a:off x="6650640" y="3070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5" name=""/>
          <p:cNvSpPr/>
          <p:nvPr/>
        </p:nvSpPr>
        <p:spPr>
          <a:xfrm flipV="1">
            <a:off x="665064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6" name=""/>
          <p:cNvSpPr/>
          <p:nvPr/>
        </p:nvSpPr>
        <p:spPr>
          <a:xfrm flipV="1">
            <a:off x="6650640" y="30603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7" name=""/>
          <p:cNvSpPr/>
          <p:nvPr/>
        </p:nvSpPr>
        <p:spPr>
          <a:xfrm flipV="1">
            <a:off x="6655320" y="3055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8" name=""/>
          <p:cNvSpPr/>
          <p:nvPr/>
        </p:nvSpPr>
        <p:spPr>
          <a:xfrm>
            <a:off x="666000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9" name=""/>
          <p:cNvSpPr/>
          <p:nvPr/>
        </p:nvSpPr>
        <p:spPr>
          <a:xfrm flipV="1">
            <a:off x="6665040" y="3051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0" name=""/>
          <p:cNvSpPr/>
          <p:nvPr/>
        </p:nvSpPr>
        <p:spPr>
          <a:xfrm>
            <a:off x="6669720" y="305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1" name=""/>
          <p:cNvSpPr/>
          <p:nvPr/>
        </p:nvSpPr>
        <p:spPr>
          <a:xfrm>
            <a:off x="6674400" y="305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2" name=""/>
          <p:cNvSpPr/>
          <p:nvPr/>
        </p:nvSpPr>
        <p:spPr>
          <a:xfrm>
            <a:off x="667440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3" name=""/>
          <p:cNvSpPr/>
          <p:nvPr/>
        </p:nvSpPr>
        <p:spPr>
          <a:xfrm>
            <a:off x="6679080" y="305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4" name=""/>
          <p:cNvSpPr/>
          <p:nvPr/>
        </p:nvSpPr>
        <p:spPr>
          <a:xfrm>
            <a:off x="6679080" y="3060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5" name=""/>
          <p:cNvSpPr/>
          <p:nvPr/>
        </p:nvSpPr>
        <p:spPr>
          <a:xfrm>
            <a:off x="6684120" y="3060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6" name=""/>
          <p:cNvSpPr/>
          <p:nvPr/>
        </p:nvSpPr>
        <p:spPr>
          <a:xfrm flipH="1">
            <a:off x="6679080" y="30654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7" name=""/>
          <p:cNvSpPr/>
          <p:nvPr/>
        </p:nvSpPr>
        <p:spPr>
          <a:xfrm>
            <a:off x="667908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8" name=""/>
          <p:cNvSpPr/>
          <p:nvPr/>
        </p:nvSpPr>
        <p:spPr>
          <a:xfrm>
            <a:off x="7056000" y="2521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9" name=""/>
          <p:cNvSpPr/>
          <p:nvPr/>
        </p:nvSpPr>
        <p:spPr>
          <a:xfrm flipH="1">
            <a:off x="7050960" y="25264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0" name=""/>
          <p:cNvSpPr/>
          <p:nvPr/>
        </p:nvSpPr>
        <p:spPr>
          <a:xfrm flipH="1">
            <a:off x="7046280" y="25311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1" name=""/>
          <p:cNvSpPr/>
          <p:nvPr/>
        </p:nvSpPr>
        <p:spPr>
          <a:xfrm flipH="1">
            <a:off x="7041600" y="2536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2" name=""/>
          <p:cNvSpPr/>
          <p:nvPr/>
        </p:nvSpPr>
        <p:spPr>
          <a:xfrm flipH="1">
            <a:off x="7036920" y="2545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3" name=""/>
          <p:cNvSpPr/>
          <p:nvPr/>
        </p:nvSpPr>
        <p:spPr>
          <a:xfrm flipH="1">
            <a:off x="7017840" y="2550240"/>
            <a:ext cx="190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4" name=""/>
          <p:cNvSpPr/>
          <p:nvPr/>
        </p:nvSpPr>
        <p:spPr>
          <a:xfrm flipH="1">
            <a:off x="7008120" y="2583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5" name=""/>
          <p:cNvSpPr/>
          <p:nvPr/>
        </p:nvSpPr>
        <p:spPr>
          <a:xfrm flipH="1">
            <a:off x="6979680" y="2588400"/>
            <a:ext cx="28440" cy="43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6" name=""/>
          <p:cNvSpPr/>
          <p:nvPr/>
        </p:nvSpPr>
        <p:spPr>
          <a:xfrm flipH="1">
            <a:off x="6969960" y="2631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7" name=""/>
          <p:cNvSpPr/>
          <p:nvPr/>
        </p:nvSpPr>
        <p:spPr>
          <a:xfrm flipH="1">
            <a:off x="6955560" y="264096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8" name=""/>
          <p:cNvSpPr/>
          <p:nvPr/>
        </p:nvSpPr>
        <p:spPr>
          <a:xfrm flipH="1">
            <a:off x="6950880" y="26600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9" name=""/>
          <p:cNvSpPr/>
          <p:nvPr/>
        </p:nvSpPr>
        <p:spPr>
          <a:xfrm flipH="1">
            <a:off x="6946200" y="26694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0" name=""/>
          <p:cNvSpPr/>
          <p:nvPr/>
        </p:nvSpPr>
        <p:spPr>
          <a:xfrm flipH="1">
            <a:off x="6927120" y="267912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1" name=""/>
          <p:cNvSpPr/>
          <p:nvPr/>
        </p:nvSpPr>
        <p:spPr>
          <a:xfrm flipH="1">
            <a:off x="6917760" y="270288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2" name=""/>
          <p:cNvSpPr/>
          <p:nvPr/>
        </p:nvSpPr>
        <p:spPr>
          <a:xfrm flipH="1">
            <a:off x="6912720" y="27219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3" name=""/>
          <p:cNvSpPr/>
          <p:nvPr/>
        </p:nvSpPr>
        <p:spPr>
          <a:xfrm flipH="1">
            <a:off x="6898680" y="2731680"/>
            <a:ext cx="14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4" name=""/>
          <p:cNvSpPr/>
          <p:nvPr/>
        </p:nvSpPr>
        <p:spPr>
          <a:xfrm flipH="1">
            <a:off x="6893640" y="27554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5" name=""/>
          <p:cNvSpPr/>
          <p:nvPr/>
        </p:nvSpPr>
        <p:spPr>
          <a:xfrm flipH="1">
            <a:off x="6884280" y="2764800"/>
            <a:ext cx="93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6" name=""/>
          <p:cNvSpPr/>
          <p:nvPr/>
        </p:nvSpPr>
        <p:spPr>
          <a:xfrm flipH="1">
            <a:off x="6879600" y="2788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7" name=""/>
          <p:cNvSpPr/>
          <p:nvPr/>
        </p:nvSpPr>
        <p:spPr>
          <a:xfrm>
            <a:off x="6879600" y="2793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8" name=""/>
          <p:cNvSpPr/>
          <p:nvPr/>
        </p:nvSpPr>
        <p:spPr>
          <a:xfrm flipH="1">
            <a:off x="7175160" y="2760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9" name=""/>
          <p:cNvSpPr/>
          <p:nvPr/>
        </p:nvSpPr>
        <p:spPr>
          <a:xfrm flipV="1">
            <a:off x="7175160" y="2755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0" name=""/>
          <p:cNvSpPr/>
          <p:nvPr/>
        </p:nvSpPr>
        <p:spPr>
          <a:xfrm flipH="1">
            <a:off x="7170120" y="2755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1" name=""/>
          <p:cNvSpPr/>
          <p:nvPr/>
        </p:nvSpPr>
        <p:spPr>
          <a:xfrm flipH="1" flipV="1">
            <a:off x="7165440" y="2750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2" name=""/>
          <p:cNvSpPr/>
          <p:nvPr/>
        </p:nvSpPr>
        <p:spPr>
          <a:xfrm flipH="1" flipV="1">
            <a:off x="7156080" y="27457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3" name=""/>
          <p:cNvSpPr/>
          <p:nvPr/>
        </p:nvSpPr>
        <p:spPr>
          <a:xfrm flipH="1" flipV="1">
            <a:off x="7141680" y="273168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4" name=""/>
          <p:cNvSpPr/>
          <p:nvPr/>
        </p:nvSpPr>
        <p:spPr>
          <a:xfrm flipH="1" flipV="1">
            <a:off x="7131960" y="27219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5" name=""/>
          <p:cNvSpPr/>
          <p:nvPr/>
        </p:nvSpPr>
        <p:spPr>
          <a:xfrm flipH="1" flipV="1">
            <a:off x="7127280" y="2717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6" name=""/>
          <p:cNvSpPr/>
          <p:nvPr/>
        </p:nvSpPr>
        <p:spPr>
          <a:xfrm flipH="1" flipV="1">
            <a:off x="7117920" y="27075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7" name=""/>
          <p:cNvSpPr/>
          <p:nvPr/>
        </p:nvSpPr>
        <p:spPr>
          <a:xfrm flipH="1" flipV="1">
            <a:off x="7089120" y="2683800"/>
            <a:ext cx="288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8" name=""/>
          <p:cNvSpPr/>
          <p:nvPr/>
        </p:nvSpPr>
        <p:spPr>
          <a:xfrm flipH="1" flipV="1">
            <a:off x="7075080" y="267444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9" name=""/>
          <p:cNvSpPr/>
          <p:nvPr/>
        </p:nvSpPr>
        <p:spPr>
          <a:xfrm flipH="1" flipV="1">
            <a:off x="7031880" y="2640960"/>
            <a:ext cx="432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0" name=""/>
          <p:cNvSpPr/>
          <p:nvPr/>
        </p:nvSpPr>
        <p:spPr>
          <a:xfrm flipH="1" flipV="1">
            <a:off x="7017840" y="263160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1" name=""/>
          <p:cNvSpPr/>
          <p:nvPr/>
        </p:nvSpPr>
        <p:spPr>
          <a:xfrm flipH="1" flipV="1">
            <a:off x="6960600" y="2593440"/>
            <a:ext cx="572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2" name=""/>
          <p:cNvSpPr/>
          <p:nvPr/>
        </p:nvSpPr>
        <p:spPr>
          <a:xfrm flipH="1" flipV="1">
            <a:off x="6931800" y="2574360"/>
            <a:ext cx="288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3" name=""/>
          <p:cNvSpPr/>
          <p:nvPr/>
        </p:nvSpPr>
        <p:spPr>
          <a:xfrm flipV="1">
            <a:off x="6669720" y="3451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4" name=""/>
          <p:cNvSpPr/>
          <p:nvPr/>
        </p:nvSpPr>
        <p:spPr>
          <a:xfrm flipV="1">
            <a:off x="6669720" y="3446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5" name=""/>
          <p:cNvSpPr/>
          <p:nvPr/>
        </p:nvSpPr>
        <p:spPr>
          <a:xfrm flipV="1">
            <a:off x="6669720" y="3441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6" name=""/>
          <p:cNvSpPr/>
          <p:nvPr/>
        </p:nvSpPr>
        <p:spPr>
          <a:xfrm flipV="1">
            <a:off x="6669720" y="3436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7" name=""/>
          <p:cNvSpPr/>
          <p:nvPr/>
        </p:nvSpPr>
        <p:spPr>
          <a:xfrm flipV="1">
            <a:off x="6669720" y="3432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8" name=""/>
          <p:cNvSpPr/>
          <p:nvPr/>
        </p:nvSpPr>
        <p:spPr>
          <a:xfrm flipV="1">
            <a:off x="6669720" y="3427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9" name=""/>
          <p:cNvSpPr/>
          <p:nvPr/>
        </p:nvSpPr>
        <p:spPr>
          <a:xfrm flipV="1">
            <a:off x="6669720" y="3422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0" name=""/>
          <p:cNvSpPr/>
          <p:nvPr/>
        </p:nvSpPr>
        <p:spPr>
          <a:xfrm flipV="1">
            <a:off x="6669720" y="3417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1" name=""/>
          <p:cNvSpPr/>
          <p:nvPr/>
        </p:nvSpPr>
        <p:spPr>
          <a:xfrm flipV="1">
            <a:off x="6669720" y="3413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2" name=""/>
          <p:cNvSpPr/>
          <p:nvPr/>
        </p:nvSpPr>
        <p:spPr>
          <a:xfrm flipV="1">
            <a:off x="6669720" y="3408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3" name=""/>
          <p:cNvSpPr/>
          <p:nvPr/>
        </p:nvSpPr>
        <p:spPr>
          <a:xfrm flipV="1">
            <a:off x="6674400" y="340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4" name=""/>
          <p:cNvSpPr/>
          <p:nvPr/>
        </p:nvSpPr>
        <p:spPr>
          <a:xfrm flipV="1">
            <a:off x="6674400" y="3398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5" name=""/>
          <p:cNvSpPr/>
          <p:nvPr/>
        </p:nvSpPr>
        <p:spPr>
          <a:xfrm flipV="1">
            <a:off x="6674400" y="3394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6" name=""/>
          <p:cNvSpPr/>
          <p:nvPr/>
        </p:nvSpPr>
        <p:spPr>
          <a:xfrm flipV="1">
            <a:off x="6674400" y="3389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7" name=""/>
          <p:cNvSpPr/>
          <p:nvPr/>
        </p:nvSpPr>
        <p:spPr>
          <a:xfrm flipV="1">
            <a:off x="6674400" y="338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8" name=""/>
          <p:cNvSpPr/>
          <p:nvPr/>
        </p:nvSpPr>
        <p:spPr>
          <a:xfrm flipV="1">
            <a:off x="6674400" y="338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9" name=""/>
          <p:cNvSpPr/>
          <p:nvPr/>
        </p:nvSpPr>
        <p:spPr>
          <a:xfrm flipV="1">
            <a:off x="6674400" y="3375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0" name=""/>
          <p:cNvSpPr/>
          <p:nvPr/>
        </p:nvSpPr>
        <p:spPr>
          <a:xfrm flipV="1">
            <a:off x="6674400" y="3370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1" name=""/>
          <p:cNvSpPr/>
          <p:nvPr/>
        </p:nvSpPr>
        <p:spPr>
          <a:xfrm flipV="1">
            <a:off x="6674400" y="3360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2" name=""/>
          <p:cNvSpPr/>
          <p:nvPr/>
        </p:nvSpPr>
        <p:spPr>
          <a:xfrm flipV="1">
            <a:off x="6674400" y="3355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3" name=""/>
          <p:cNvSpPr/>
          <p:nvPr/>
        </p:nvSpPr>
        <p:spPr>
          <a:xfrm flipV="1">
            <a:off x="6674400" y="3351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4" name=""/>
          <p:cNvSpPr/>
          <p:nvPr/>
        </p:nvSpPr>
        <p:spPr>
          <a:xfrm flipV="1">
            <a:off x="6674400" y="3346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5" name=""/>
          <p:cNvSpPr/>
          <p:nvPr/>
        </p:nvSpPr>
        <p:spPr>
          <a:xfrm flipV="1">
            <a:off x="6674400" y="3336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6" name=""/>
          <p:cNvSpPr/>
          <p:nvPr/>
        </p:nvSpPr>
        <p:spPr>
          <a:xfrm flipV="1">
            <a:off x="6674400" y="3332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7" name=""/>
          <p:cNvSpPr/>
          <p:nvPr/>
        </p:nvSpPr>
        <p:spPr>
          <a:xfrm flipV="1">
            <a:off x="6674400" y="3327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8" name=""/>
          <p:cNvSpPr/>
          <p:nvPr/>
        </p:nvSpPr>
        <p:spPr>
          <a:xfrm flipV="1">
            <a:off x="6674400" y="3322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9" name=""/>
          <p:cNvSpPr/>
          <p:nvPr/>
        </p:nvSpPr>
        <p:spPr>
          <a:xfrm flipV="1">
            <a:off x="6674400" y="3317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0" name=""/>
          <p:cNvSpPr/>
          <p:nvPr/>
        </p:nvSpPr>
        <p:spPr>
          <a:xfrm flipV="1">
            <a:off x="6674400" y="3313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1" name=""/>
          <p:cNvSpPr/>
          <p:nvPr/>
        </p:nvSpPr>
        <p:spPr>
          <a:xfrm flipV="1">
            <a:off x="6674400" y="3308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2" name=""/>
          <p:cNvSpPr/>
          <p:nvPr/>
        </p:nvSpPr>
        <p:spPr>
          <a:xfrm flipV="1">
            <a:off x="6674400" y="3303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3" name=""/>
          <p:cNvSpPr/>
          <p:nvPr/>
        </p:nvSpPr>
        <p:spPr>
          <a:xfrm flipV="1">
            <a:off x="6674400" y="32986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4" name=""/>
          <p:cNvSpPr/>
          <p:nvPr/>
        </p:nvSpPr>
        <p:spPr>
          <a:xfrm flipV="1">
            <a:off x="6674400" y="3294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5" name=""/>
          <p:cNvSpPr/>
          <p:nvPr/>
        </p:nvSpPr>
        <p:spPr>
          <a:xfrm>
            <a:off x="6674400" y="3294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6" name=""/>
          <p:cNvSpPr/>
          <p:nvPr/>
        </p:nvSpPr>
        <p:spPr>
          <a:xfrm flipV="1">
            <a:off x="6679080" y="3289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7" name=""/>
          <p:cNvSpPr/>
          <p:nvPr/>
        </p:nvSpPr>
        <p:spPr>
          <a:xfrm flipV="1">
            <a:off x="6679080" y="3284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8" name=""/>
          <p:cNvSpPr/>
          <p:nvPr/>
        </p:nvSpPr>
        <p:spPr>
          <a:xfrm flipV="1">
            <a:off x="6679080" y="32796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9" name=""/>
          <p:cNvSpPr/>
          <p:nvPr/>
        </p:nvSpPr>
        <p:spPr>
          <a:xfrm flipV="1">
            <a:off x="6684120" y="327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0" name=""/>
          <p:cNvSpPr/>
          <p:nvPr/>
        </p:nvSpPr>
        <p:spPr>
          <a:xfrm flipV="1">
            <a:off x="6684120" y="3270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1" name=""/>
          <p:cNvSpPr/>
          <p:nvPr/>
        </p:nvSpPr>
        <p:spPr>
          <a:xfrm flipV="1">
            <a:off x="6688800" y="3265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2" name=""/>
          <p:cNvSpPr/>
          <p:nvPr/>
        </p:nvSpPr>
        <p:spPr>
          <a:xfrm flipV="1">
            <a:off x="6688800" y="32605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3" name=""/>
          <p:cNvSpPr/>
          <p:nvPr/>
        </p:nvSpPr>
        <p:spPr>
          <a:xfrm flipV="1">
            <a:off x="6688800" y="3255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4" name=""/>
          <p:cNvSpPr/>
          <p:nvPr/>
        </p:nvSpPr>
        <p:spPr>
          <a:xfrm flipV="1">
            <a:off x="6693480" y="3251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5" name=""/>
          <p:cNvSpPr/>
          <p:nvPr/>
        </p:nvSpPr>
        <p:spPr>
          <a:xfrm flipV="1">
            <a:off x="6693480" y="324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6" name=""/>
          <p:cNvSpPr/>
          <p:nvPr/>
        </p:nvSpPr>
        <p:spPr>
          <a:xfrm flipV="1">
            <a:off x="6693480" y="3241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7" name=""/>
          <p:cNvSpPr/>
          <p:nvPr/>
        </p:nvSpPr>
        <p:spPr>
          <a:xfrm flipH="1">
            <a:off x="6688800" y="3241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8" name=""/>
          <p:cNvSpPr/>
          <p:nvPr/>
        </p:nvSpPr>
        <p:spPr>
          <a:xfrm flipV="1">
            <a:off x="6688800" y="323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9" name=""/>
          <p:cNvSpPr/>
          <p:nvPr/>
        </p:nvSpPr>
        <p:spPr>
          <a:xfrm flipH="1" flipV="1">
            <a:off x="6684120" y="32274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0" name=""/>
          <p:cNvSpPr/>
          <p:nvPr/>
        </p:nvSpPr>
        <p:spPr>
          <a:xfrm flipV="1">
            <a:off x="6684120" y="3222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1" name=""/>
          <p:cNvSpPr/>
          <p:nvPr/>
        </p:nvSpPr>
        <p:spPr>
          <a:xfrm flipV="1">
            <a:off x="6684120" y="32176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2" name=""/>
          <p:cNvSpPr/>
          <p:nvPr/>
        </p:nvSpPr>
        <p:spPr>
          <a:xfrm flipV="1">
            <a:off x="6684120" y="3213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3" name=""/>
          <p:cNvSpPr/>
          <p:nvPr/>
        </p:nvSpPr>
        <p:spPr>
          <a:xfrm flipV="1">
            <a:off x="6684120" y="32036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4" name=""/>
          <p:cNvSpPr/>
          <p:nvPr/>
        </p:nvSpPr>
        <p:spPr>
          <a:xfrm flipV="1">
            <a:off x="6684120" y="3198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5" name=""/>
          <p:cNvSpPr/>
          <p:nvPr/>
        </p:nvSpPr>
        <p:spPr>
          <a:xfrm flipV="1">
            <a:off x="6684120" y="3189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6" name=""/>
          <p:cNvSpPr/>
          <p:nvPr/>
        </p:nvSpPr>
        <p:spPr>
          <a:xfrm flipV="1">
            <a:off x="6684120" y="318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7" name=""/>
          <p:cNvSpPr/>
          <p:nvPr/>
        </p:nvSpPr>
        <p:spPr>
          <a:xfrm flipV="1">
            <a:off x="6684120" y="31795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8" name=""/>
          <p:cNvSpPr/>
          <p:nvPr/>
        </p:nvSpPr>
        <p:spPr>
          <a:xfrm flipV="1">
            <a:off x="6688800" y="3174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9" name=""/>
          <p:cNvSpPr/>
          <p:nvPr/>
        </p:nvSpPr>
        <p:spPr>
          <a:xfrm flipV="1">
            <a:off x="6688800" y="317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0" name=""/>
          <p:cNvSpPr/>
          <p:nvPr/>
        </p:nvSpPr>
        <p:spPr>
          <a:xfrm flipV="1">
            <a:off x="6688800" y="3165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1" name=""/>
          <p:cNvSpPr/>
          <p:nvPr/>
        </p:nvSpPr>
        <p:spPr>
          <a:xfrm flipV="1">
            <a:off x="6688800" y="3160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2" name=""/>
          <p:cNvSpPr/>
          <p:nvPr/>
        </p:nvSpPr>
        <p:spPr>
          <a:xfrm flipV="1">
            <a:off x="6688800" y="3155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3" name=""/>
          <p:cNvSpPr/>
          <p:nvPr/>
        </p:nvSpPr>
        <p:spPr>
          <a:xfrm>
            <a:off x="6688800" y="3155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4" name=""/>
          <p:cNvSpPr/>
          <p:nvPr/>
        </p:nvSpPr>
        <p:spPr>
          <a:xfrm flipV="1">
            <a:off x="6693480" y="3151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5" name=""/>
          <p:cNvSpPr/>
          <p:nvPr/>
        </p:nvSpPr>
        <p:spPr>
          <a:xfrm flipV="1">
            <a:off x="6693480" y="3146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6" name=""/>
          <p:cNvSpPr/>
          <p:nvPr/>
        </p:nvSpPr>
        <p:spPr>
          <a:xfrm flipV="1">
            <a:off x="6693480" y="3141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7" name=""/>
          <p:cNvSpPr/>
          <p:nvPr/>
        </p:nvSpPr>
        <p:spPr>
          <a:xfrm flipV="1">
            <a:off x="6693480" y="3132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8" name=""/>
          <p:cNvSpPr/>
          <p:nvPr/>
        </p:nvSpPr>
        <p:spPr>
          <a:xfrm flipV="1">
            <a:off x="6693480" y="3127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9" name=""/>
          <p:cNvSpPr/>
          <p:nvPr/>
        </p:nvSpPr>
        <p:spPr>
          <a:xfrm flipV="1">
            <a:off x="6693480" y="3122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0" name=""/>
          <p:cNvSpPr/>
          <p:nvPr/>
        </p:nvSpPr>
        <p:spPr>
          <a:xfrm flipV="1">
            <a:off x="6693480" y="3117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1" name=""/>
          <p:cNvSpPr/>
          <p:nvPr/>
        </p:nvSpPr>
        <p:spPr>
          <a:xfrm flipV="1">
            <a:off x="6698160" y="3112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2" name=""/>
          <p:cNvSpPr/>
          <p:nvPr/>
        </p:nvSpPr>
        <p:spPr>
          <a:xfrm flipV="1">
            <a:off x="6698160" y="3108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3" name=""/>
          <p:cNvSpPr/>
          <p:nvPr/>
        </p:nvSpPr>
        <p:spPr>
          <a:xfrm flipV="1">
            <a:off x="6698160" y="30985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4" name=""/>
          <p:cNvSpPr/>
          <p:nvPr/>
        </p:nvSpPr>
        <p:spPr>
          <a:xfrm flipV="1">
            <a:off x="6703200" y="309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5" name=""/>
          <p:cNvSpPr/>
          <p:nvPr/>
        </p:nvSpPr>
        <p:spPr>
          <a:xfrm flipV="1">
            <a:off x="6703200" y="3089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6" name=""/>
          <p:cNvSpPr/>
          <p:nvPr/>
        </p:nvSpPr>
        <p:spPr>
          <a:xfrm flipV="1">
            <a:off x="6703200" y="30747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7" name=""/>
          <p:cNvSpPr/>
          <p:nvPr/>
        </p:nvSpPr>
        <p:spPr>
          <a:xfrm flipV="1">
            <a:off x="6703200" y="3070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8" name=""/>
          <p:cNvSpPr/>
          <p:nvPr/>
        </p:nvSpPr>
        <p:spPr>
          <a:xfrm flipV="1">
            <a:off x="670320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9" name=""/>
          <p:cNvSpPr/>
          <p:nvPr/>
        </p:nvSpPr>
        <p:spPr>
          <a:xfrm flipV="1">
            <a:off x="6703200" y="3060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0" name=""/>
          <p:cNvSpPr/>
          <p:nvPr/>
        </p:nvSpPr>
        <p:spPr>
          <a:xfrm>
            <a:off x="670320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1" name=""/>
          <p:cNvSpPr/>
          <p:nvPr/>
        </p:nvSpPr>
        <p:spPr>
          <a:xfrm flipH="1" flipV="1">
            <a:off x="6703200" y="3055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2" name=""/>
          <p:cNvSpPr/>
          <p:nvPr/>
        </p:nvSpPr>
        <p:spPr>
          <a:xfrm flipH="1">
            <a:off x="669816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3" name=""/>
          <p:cNvSpPr/>
          <p:nvPr/>
        </p:nvSpPr>
        <p:spPr>
          <a:xfrm>
            <a:off x="6698160" y="305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4" name=""/>
          <p:cNvSpPr/>
          <p:nvPr/>
        </p:nvSpPr>
        <p:spPr>
          <a:xfrm>
            <a:off x="6698160" y="3060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5" name=""/>
          <p:cNvSpPr/>
          <p:nvPr/>
        </p:nvSpPr>
        <p:spPr>
          <a:xfrm>
            <a:off x="669816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6" name=""/>
          <p:cNvSpPr/>
          <p:nvPr/>
        </p:nvSpPr>
        <p:spPr>
          <a:xfrm flipH="1">
            <a:off x="665532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7" name=""/>
          <p:cNvSpPr/>
          <p:nvPr/>
        </p:nvSpPr>
        <p:spPr>
          <a:xfrm flipH="1">
            <a:off x="665064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8" name=""/>
          <p:cNvSpPr/>
          <p:nvPr/>
        </p:nvSpPr>
        <p:spPr>
          <a:xfrm flipH="1">
            <a:off x="664596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9" name=""/>
          <p:cNvSpPr/>
          <p:nvPr/>
        </p:nvSpPr>
        <p:spPr>
          <a:xfrm flipH="1">
            <a:off x="6640920" y="3217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0" name=""/>
          <p:cNvSpPr/>
          <p:nvPr/>
        </p:nvSpPr>
        <p:spPr>
          <a:xfrm flipH="1">
            <a:off x="663624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1" name=""/>
          <p:cNvSpPr/>
          <p:nvPr/>
        </p:nvSpPr>
        <p:spPr>
          <a:xfrm flipH="1">
            <a:off x="663156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2" name=""/>
          <p:cNvSpPr/>
          <p:nvPr/>
        </p:nvSpPr>
        <p:spPr>
          <a:xfrm flipH="1">
            <a:off x="662688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3" name=""/>
          <p:cNvSpPr/>
          <p:nvPr/>
        </p:nvSpPr>
        <p:spPr>
          <a:xfrm flipH="1">
            <a:off x="6621840" y="3217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4" name=""/>
          <p:cNvSpPr/>
          <p:nvPr/>
        </p:nvSpPr>
        <p:spPr>
          <a:xfrm flipH="1">
            <a:off x="6612480" y="3217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5" name=""/>
          <p:cNvSpPr/>
          <p:nvPr/>
        </p:nvSpPr>
        <p:spPr>
          <a:xfrm flipH="1">
            <a:off x="660780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6" name=""/>
          <p:cNvSpPr/>
          <p:nvPr/>
        </p:nvSpPr>
        <p:spPr>
          <a:xfrm flipH="1">
            <a:off x="6593400" y="32176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7" name=""/>
          <p:cNvSpPr/>
          <p:nvPr/>
        </p:nvSpPr>
        <p:spPr>
          <a:xfrm flipH="1">
            <a:off x="6588720" y="3222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8" name=""/>
          <p:cNvSpPr/>
          <p:nvPr/>
        </p:nvSpPr>
        <p:spPr>
          <a:xfrm flipH="1">
            <a:off x="6584040" y="3222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9" name=""/>
          <p:cNvSpPr/>
          <p:nvPr/>
        </p:nvSpPr>
        <p:spPr>
          <a:xfrm flipH="1">
            <a:off x="6574320" y="3222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0" name=""/>
          <p:cNvSpPr/>
          <p:nvPr/>
        </p:nvSpPr>
        <p:spPr>
          <a:xfrm flipH="1">
            <a:off x="6569640" y="3227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1" name=""/>
          <p:cNvSpPr/>
          <p:nvPr/>
        </p:nvSpPr>
        <p:spPr>
          <a:xfrm flipH="1">
            <a:off x="6555240" y="32274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2" name=""/>
          <p:cNvSpPr/>
          <p:nvPr/>
        </p:nvSpPr>
        <p:spPr>
          <a:xfrm flipH="1">
            <a:off x="6550560" y="3232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3" name=""/>
          <p:cNvSpPr/>
          <p:nvPr/>
        </p:nvSpPr>
        <p:spPr>
          <a:xfrm flipH="1">
            <a:off x="6536160" y="32367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4" name=""/>
          <p:cNvSpPr/>
          <p:nvPr/>
        </p:nvSpPr>
        <p:spPr>
          <a:xfrm>
            <a:off x="6536160" y="323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5" name=""/>
          <p:cNvSpPr/>
          <p:nvPr/>
        </p:nvSpPr>
        <p:spPr>
          <a:xfrm flipH="1">
            <a:off x="6531480" y="3241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6" name=""/>
          <p:cNvSpPr/>
          <p:nvPr/>
        </p:nvSpPr>
        <p:spPr>
          <a:xfrm flipV="1">
            <a:off x="6531480" y="323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7" name=""/>
          <p:cNvSpPr/>
          <p:nvPr/>
        </p:nvSpPr>
        <p:spPr>
          <a:xfrm flipV="1">
            <a:off x="6531480" y="3232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8" name=""/>
          <p:cNvSpPr/>
          <p:nvPr/>
        </p:nvSpPr>
        <p:spPr>
          <a:xfrm>
            <a:off x="6536160" y="3232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9" name=""/>
          <p:cNvSpPr/>
          <p:nvPr/>
        </p:nvSpPr>
        <p:spPr>
          <a:xfrm>
            <a:off x="6540840" y="3232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0" name=""/>
          <p:cNvSpPr/>
          <p:nvPr/>
        </p:nvSpPr>
        <p:spPr>
          <a:xfrm>
            <a:off x="6540840" y="32367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1" name=""/>
          <p:cNvSpPr/>
          <p:nvPr/>
        </p:nvSpPr>
        <p:spPr>
          <a:xfrm>
            <a:off x="6650640" y="3198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2" name=""/>
          <p:cNvSpPr/>
          <p:nvPr/>
        </p:nvSpPr>
        <p:spPr>
          <a:xfrm flipH="1">
            <a:off x="6650640" y="3198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3" name=""/>
          <p:cNvSpPr/>
          <p:nvPr/>
        </p:nvSpPr>
        <p:spPr>
          <a:xfrm>
            <a:off x="6650640" y="3198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4" name=""/>
          <p:cNvSpPr/>
          <p:nvPr/>
        </p:nvSpPr>
        <p:spPr>
          <a:xfrm flipH="1">
            <a:off x="6645960" y="3203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5" name=""/>
          <p:cNvSpPr/>
          <p:nvPr/>
        </p:nvSpPr>
        <p:spPr>
          <a:xfrm>
            <a:off x="6645960" y="3208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6" name=""/>
          <p:cNvSpPr/>
          <p:nvPr/>
        </p:nvSpPr>
        <p:spPr>
          <a:xfrm flipH="1">
            <a:off x="6640920" y="32130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7" name=""/>
          <p:cNvSpPr/>
          <p:nvPr/>
        </p:nvSpPr>
        <p:spPr>
          <a:xfrm flipH="1">
            <a:off x="6636240" y="32176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8" name=""/>
          <p:cNvSpPr/>
          <p:nvPr/>
        </p:nvSpPr>
        <p:spPr>
          <a:xfrm flipH="1">
            <a:off x="6626880" y="322272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9" name=""/>
          <p:cNvSpPr/>
          <p:nvPr/>
        </p:nvSpPr>
        <p:spPr>
          <a:xfrm flipH="1">
            <a:off x="6617160" y="32367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0" name=""/>
          <p:cNvSpPr/>
          <p:nvPr/>
        </p:nvSpPr>
        <p:spPr>
          <a:xfrm flipH="1" flipV="1">
            <a:off x="6612480" y="32367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1" name=""/>
          <p:cNvSpPr/>
          <p:nvPr/>
        </p:nvSpPr>
        <p:spPr>
          <a:xfrm flipV="1">
            <a:off x="6612480" y="3232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2" name=""/>
          <p:cNvSpPr/>
          <p:nvPr/>
        </p:nvSpPr>
        <p:spPr>
          <a:xfrm flipV="1">
            <a:off x="6612480" y="322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3" name=""/>
          <p:cNvSpPr/>
          <p:nvPr/>
        </p:nvSpPr>
        <p:spPr>
          <a:xfrm flipV="1">
            <a:off x="6612480" y="3222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4" name=""/>
          <p:cNvSpPr/>
          <p:nvPr/>
        </p:nvSpPr>
        <p:spPr>
          <a:xfrm flipV="1">
            <a:off x="6612480" y="32130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5" name=""/>
          <p:cNvSpPr/>
          <p:nvPr/>
        </p:nvSpPr>
        <p:spPr>
          <a:xfrm flipV="1">
            <a:off x="6612480" y="3208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6" name=""/>
          <p:cNvSpPr/>
          <p:nvPr/>
        </p:nvSpPr>
        <p:spPr>
          <a:xfrm flipH="1" flipV="1">
            <a:off x="6607800" y="31939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7" name=""/>
          <p:cNvSpPr/>
          <p:nvPr/>
        </p:nvSpPr>
        <p:spPr>
          <a:xfrm flipV="1">
            <a:off x="6607800" y="3189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8" name=""/>
          <p:cNvSpPr/>
          <p:nvPr/>
        </p:nvSpPr>
        <p:spPr>
          <a:xfrm flipH="1">
            <a:off x="6598080" y="31892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9" name=""/>
          <p:cNvSpPr/>
          <p:nvPr/>
        </p:nvSpPr>
        <p:spPr>
          <a:xfrm>
            <a:off x="6598080" y="3193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0" name=""/>
          <p:cNvSpPr/>
          <p:nvPr/>
        </p:nvSpPr>
        <p:spPr>
          <a:xfrm flipH="1">
            <a:off x="6593400" y="31986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1" name=""/>
          <p:cNvSpPr/>
          <p:nvPr/>
        </p:nvSpPr>
        <p:spPr>
          <a:xfrm flipH="1">
            <a:off x="6588720" y="32083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2" name=""/>
          <p:cNvSpPr/>
          <p:nvPr/>
        </p:nvSpPr>
        <p:spPr>
          <a:xfrm flipH="1">
            <a:off x="6584040" y="32274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3" name=""/>
          <p:cNvSpPr/>
          <p:nvPr/>
        </p:nvSpPr>
        <p:spPr>
          <a:xfrm flipH="1">
            <a:off x="6574320" y="32367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4" name=""/>
          <p:cNvSpPr/>
          <p:nvPr/>
        </p:nvSpPr>
        <p:spPr>
          <a:xfrm>
            <a:off x="6574320" y="3255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5" name=""/>
          <p:cNvSpPr/>
          <p:nvPr/>
        </p:nvSpPr>
        <p:spPr>
          <a:xfrm flipH="1">
            <a:off x="6569640" y="3260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6" name=""/>
          <p:cNvSpPr/>
          <p:nvPr/>
        </p:nvSpPr>
        <p:spPr>
          <a:xfrm flipH="1">
            <a:off x="6564960" y="3270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7" name=""/>
          <p:cNvSpPr/>
          <p:nvPr/>
        </p:nvSpPr>
        <p:spPr>
          <a:xfrm flipH="1" flipV="1">
            <a:off x="6559920" y="32655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8" name=""/>
          <p:cNvSpPr/>
          <p:nvPr/>
        </p:nvSpPr>
        <p:spPr>
          <a:xfrm flipV="1">
            <a:off x="6559920" y="32605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9" name=""/>
          <p:cNvSpPr/>
          <p:nvPr/>
        </p:nvSpPr>
        <p:spPr>
          <a:xfrm flipV="1">
            <a:off x="6559920" y="3255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0" name=""/>
          <p:cNvSpPr/>
          <p:nvPr/>
        </p:nvSpPr>
        <p:spPr>
          <a:xfrm flipV="1">
            <a:off x="6559920" y="3246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1" name=""/>
          <p:cNvSpPr/>
          <p:nvPr/>
        </p:nvSpPr>
        <p:spPr>
          <a:xfrm flipV="1">
            <a:off x="6559920" y="32367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2" name=""/>
          <p:cNvSpPr/>
          <p:nvPr/>
        </p:nvSpPr>
        <p:spPr>
          <a:xfrm flipV="1">
            <a:off x="6559920" y="3227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3" name=""/>
          <p:cNvSpPr/>
          <p:nvPr/>
        </p:nvSpPr>
        <p:spPr>
          <a:xfrm flipV="1">
            <a:off x="6559920" y="3222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4" name=""/>
          <p:cNvSpPr/>
          <p:nvPr/>
        </p:nvSpPr>
        <p:spPr>
          <a:xfrm flipV="1">
            <a:off x="6559920" y="32130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5" name=""/>
          <p:cNvSpPr/>
          <p:nvPr/>
        </p:nvSpPr>
        <p:spPr>
          <a:xfrm flipH="1">
            <a:off x="6550560" y="321300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6" name=""/>
          <p:cNvSpPr/>
          <p:nvPr/>
        </p:nvSpPr>
        <p:spPr>
          <a:xfrm flipH="1">
            <a:off x="6545880" y="3222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7" name=""/>
          <p:cNvSpPr/>
          <p:nvPr/>
        </p:nvSpPr>
        <p:spPr>
          <a:xfrm>
            <a:off x="6545880" y="3227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8" name=""/>
          <p:cNvSpPr/>
          <p:nvPr/>
        </p:nvSpPr>
        <p:spPr>
          <a:xfrm flipH="1">
            <a:off x="6536160" y="32367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9" name=""/>
          <p:cNvSpPr/>
          <p:nvPr/>
        </p:nvSpPr>
        <p:spPr>
          <a:xfrm>
            <a:off x="6536160" y="3255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0" name=""/>
          <p:cNvSpPr/>
          <p:nvPr/>
        </p:nvSpPr>
        <p:spPr>
          <a:xfrm flipH="1">
            <a:off x="6526800" y="326556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1" name=""/>
          <p:cNvSpPr/>
          <p:nvPr/>
        </p:nvSpPr>
        <p:spPr>
          <a:xfrm>
            <a:off x="6526800" y="32796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2" name=""/>
          <p:cNvSpPr/>
          <p:nvPr/>
        </p:nvSpPr>
        <p:spPr>
          <a:xfrm>
            <a:off x="6526800" y="3294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3" name=""/>
          <p:cNvSpPr/>
          <p:nvPr/>
        </p:nvSpPr>
        <p:spPr>
          <a:xfrm>
            <a:off x="6526800" y="3298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4" name=""/>
          <p:cNvSpPr/>
          <p:nvPr/>
        </p:nvSpPr>
        <p:spPr>
          <a:xfrm>
            <a:off x="6769800" y="4114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5" name=""/>
          <p:cNvSpPr/>
          <p:nvPr/>
        </p:nvSpPr>
        <p:spPr>
          <a:xfrm>
            <a:off x="6774480" y="4114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6" name=""/>
          <p:cNvSpPr/>
          <p:nvPr/>
        </p:nvSpPr>
        <p:spPr>
          <a:xfrm>
            <a:off x="6784200" y="4114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7" name=""/>
          <p:cNvSpPr/>
          <p:nvPr/>
        </p:nvSpPr>
        <p:spPr>
          <a:xfrm>
            <a:off x="6793560" y="4114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8" name=""/>
          <p:cNvSpPr/>
          <p:nvPr/>
        </p:nvSpPr>
        <p:spPr>
          <a:xfrm>
            <a:off x="6798240" y="4114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9" name=""/>
          <p:cNvSpPr/>
          <p:nvPr/>
        </p:nvSpPr>
        <p:spPr>
          <a:xfrm>
            <a:off x="6807960" y="4114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0" name=""/>
          <p:cNvSpPr/>
          <p:nvPr/>
        </p:nvSpPr>
        <p:spPr>
          <a:xfrm flipV="1">
            <a:off x="6812640" y="41094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1" name=""/>
          <p:cNvSpPr/>
          <p:nvPr/>
        </p:nvSpPr>
        <p:spPr>
          <a:xfrm>
            <a:off x="6822360" y="4109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2" name=""/>
          <p:cNvSpPr/>
          <p:nvPr/>
        </p:nvSpPr>
        <p:spPr>
          <a:xfrm>
            <a:off x="6827040" y="4109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3" name=""/>
          <p:cNvSpPr/>
          <p:nvPr/>
        </p:nvSpPr>
        <p:spPr>
          <a:xfrm flipV="1">
            <a:off x="6831720" y="41043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4" name=""/>
          <p:cNvSpPr/>
          <p:nvPr/>
        </p:nvSpPr>
        <p:spPr>
          <a:xfrm flipV="1">
            <a:off x="6841440" y="4099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5" name=""/>
          <p:cNvSpPr/>
          <p:nvPr/>
        </p:nvSpPr>
        <p:spPr>
          <a:xfrm>
            <a:off x="6841440" y="4099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6" name=""/>
          <p:cNvSpPr/>
          <p:nvPr/>
        </p:nvSpPr>
        <p:spPr>
          <a:xfrm flipV="1">
            <a:off x="6846120" y="4095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7" name=""/>
          <p:cNvSpPr/>
          <p:nvPr/>
        </p:nvSpPr>
        <p:spPr>
          <a:xfrm>
            <a:off x="6850800" y="4095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8" name=""/>
          <p:cNvSpPr/>
          <p:nvPr/>
        </p:nvSpPr>
        <p:spPr>
          <a:xfrm>
            <a:off x="6855480" y="4099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9" name=""/>
          <p:cNvSpPr/>
          <p:nvPr/>
        </p:nvSpPr>
        <p:spPr>
          <a:xfrm>
            <a:off x="6855480" y="4104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0" name=""/>
          <p:cNvSpPr/>
          <p:nvPr/>
        </p:nvSpPr>
        <p:spPr>
          <a:xfrm flipH="1">
            <a:off x="6850800" y="41140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1" name=""/>
          <p:cNvSpPr/>
          <p:nvPr/>
        </p:nvSpPr>
        <p:spPr>
          <a:xfrm flipH="1">
            <a:off x="6846120" y="41378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2" name=""/>
          <p:cNvSpPr/>
          <p:nvPr/>
        </p:nvSpPr>
        <p:spPr>
          <a:xfrm>
            <a:off x="6846120" y="41616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3" name=""/>
          <p:cNvSpPr/>
          <p:nvPr/>
        </p:nvSpPr>
        <p:spPr>
          <a:xfrm flipH="1">
            <a:off x="6841440" y="417600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4" name=""/>
          <p:cNvSpPr/>
          <p:nvPr/>
        </p:nvSpPr>
        <p:spPr>
          <a:xfrm flipH="1">
            <a:off x="6836400" y="41997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5" name=""/>
          <p:cNvSpPr/>
          <p:nvPr/>
        </p:nvSpPr>
        <p:spPr>
          <a:xfrm>
            <a:off x="6836400" y="420948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6" name=""/>
          <p:cNvSpPr/>
          <p:nvPr/>
        </p:nvSpPr>
        <p:spPr>
          <a:xfrm>
            <a:off x="6836400" y="42379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7" name=""/>
          <p:cNvSpPr/>
          <p:nvPr/>
        </p:nvSpPr>
        <p:spPr>
          <a:xfrm>
            <a:off x="6841440" y="424764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8" name=""/>
          <p:cNvSpPr/>
          <p:nvPr/>
        </p:nvSpPr>
        <p:spPr>
          <a:xfrm>
            <a:off x="6698160" y="30412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9" name=""/>
          <p:cNvSpPr/>
          <p:nvPr/>
        </p:nvSpPr>
        <p:spPr>
          <a:xfrm>
            <a:off x="6703200" y="3041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0" name=""/>
          <p:cNvSpPr/>
          <p:nvPr/>
        </p:nvSpPr>
        <p:spPr>
          <a:xfrm>
            <a:off x="670788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1" name=""/>
          <p:cNvSpPr/>
          <p:nvPr/>
        </p:nvSpPr>
        <p:spPr>
          <a:xfrm>
            <a:off x="671256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2" name=""/>
          <p:cNvSpPr/>
          <p:nvPr/>
        </p:nvSpPr>
        <p:spPr>
          <a:xfrm>
            <a:off x="6717240" y="3046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3" name=""/>
          <p:cNvSpPr/>
          <p:nvPr/>
        </p:nvSpPr>
        <p:spPr>
          <a:xfrm>
            <a:off x="6722280" y="3046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4" name=""/>
          <p:cNvSpPr/>
          <p:nvPr/>
        </p:nvSpPr>
        <p:spPr>
          <a:xfrm>
            <a:off x="6722280" y="305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5" name=""/>
          <p:cNvSpPr/>
          <p:nvPr/>
        </p:nvSpPr>
        <p:spPr>
          <a:xfrm>
            <a:off x="6726960" y="305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6" name=""/>
          <p:cNvSpPr/>
          <p:nvPr/>
        </p:nvSpPr>
        <p:spPr>
          <a:xfrm>
            <a:off x="6731640" y="3051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7" name=""/>
          <p:cNvSpPr/>
          <p:nvPr/>
        </p:nvSpPr>
        <p:spPr>
          <a:xfrm>
            <a:off x="6736320" y="30556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8" name=""/>
          <p:cNvSpPr/>
          <p:nvPr/>
        </p:nvSpPr>
        <p:spPr>
          <a:xfrm>
            <a:off x="6741360" y="30603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9" name=""/>
          <p:cNvSpPr/>
          <p:nvPr/>
        </p:nvSpPr>
        <p:spPr>
          <a:xfrm>
            <a:off x="6750720" y="3065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0" name=""/>
          <p:cNvSpPr/>
          <p:nvPr/>
        </p:nvSpPr>
        <p:spPr>
          <a:xfrm>
            <a:off x="675540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1" name=""/>
          <p:cNvSpPr/>
          <p:nvPr/>
        </p:nvSpPr>
        <p:spPr>
          <a:xfrm>
            <a:off x="6755400" y="30700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2" name=""/>
          <p:cNvSpPr/>
          <p:nvPr/>
        </p:nvSpPr>
        <p:spPr>
          <a:xfrm>
            <a:off x="6769800" y="30794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3" name=""/>
          <p:cNvSpPr/>
          <p:nvPr/>
        </p:nvSpPr>
        <p:spPr>
          <a:xfrm>
            <a:off x="6774480" y="30844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4" name=""/>
          <p:cNvSpPr/>
          <p:nvPr/>
        </p:nvSpPr>
        <p:spPr>
          <a:xfrm>
            <a:off x="6784200" y="309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5" name=""/>
          <p:cNvSpPr/>
          <p:nvPr/>
        </p:nvSpPr>
        <p:spPr>
          <a:xfrm>
            <a:off x="6784200" y="3098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6" name=""/>
          <p:cNvSpPr/>
          <p:nvPr/>
        </p:nvSpPr>
        <p:spPr>
          <a:xfrm>
            <a:off x="6788880" y="310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7" name=""/>
          <p:cNvSpPr/>
          <p:nvPr/>
        </p:nvSpPr>
        <p:spPr>
          <a:xfrm>
            <a:off x="6793560" y="3112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8" name=""/>
          <p:cNvSpPr/>
          <p:nvPr/>
        </p:nvSpPr>
        <p:spPr>
          <a:xfrm>
            <a:off x="6798240" y="3122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9" name=""/>
          <p:cNvSpPr/>
          <p:nvPr/>
        </p:nvSpPr>
        <p:spPr>
          <a:xfrm>
            <a:off x="6798240" y="3127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0" name=""/>
          <p:cNvSpPr/>
          <p:nvPr/>
        </p:nvSpPr>
        <p:spPr>
          <a:xfrm>
            <a:off x="6798240" y="3132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1" name=""/>
          <p:cNvSpPr/>
          <p:nvPr/>
        </p:nvSpPr>
        <p:spPr>
          <a:xfrm>
            <a:off x="6798240" y="3136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2" name=""/>
          <p:cNvSpPr/>
          <p:nvPr/>
        </p:nvSpPr>
        <p:spPr>
          <a:xfrm>
            <a:off x="6798240" y="3141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3" name=""/>
          <p:cNvSpPr/>
          <p:nvPr/>
        </p:nvSpPr>
        <p:spPr>
          <a:xfrm>
            <a:off x="6798240" y="3151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4" name=""/>
          <p:cNvSpPr/>
          <p:nvPr/>
        </p:nvSpPr>
        <p:spPr>
          <a:xfrm>
            <a:off x="6798240" y="31557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5" name=""/>
          <p:cNvSpPr/>
          <p:nvPr/>
        </p:nvSpPr>
        <p:spPr>
          <a:xfrm>
            <a:off x="6798240" y="3165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6" name=""/>
          <p:cNvSpPr/>
          <p:nvPr/>
        </p:nvSpPr>
        <p:spPr>
          <a:xfrm>
            <a:off x="6798240" y="3174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7" name=""/>
          <p:cNvSpPr/>
          <p:nvPr/>
        </p:nvSpPr>
        <p:spPr>
          <a:xfrm>
            <a:off x="6798240" y="3184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8" name=""/>
          <p:cNvSpPr/>
          <p:nvPr/>
        </p:nvSpPr>
        <p:spPr>
          <a:xfrm>
            <a:off x="6798240" y="3193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9" name=""/>
          <p:cNvSpPr/>
          <p:nvPr/>
        </p:nvSpPr>
        <p:spPr>
          <a:xfrm>
            <a:off x="6798240" y="32130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0" name=""/>
          <p:cNvSpPr/>
          <p:nvPr/>
        </p:nvSpPr>
        <p:spPr>
          <a:xfrm flipH="1">
            <a:off x="6793560" y="3222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1" name=""/>
          <p:cNvSpPr/>
          <p:nvPr/>
        </p:nvSpPr>
        <p:spPr>
          <a:xfrm>
            <a:off x="6793560" y="32274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2" name=""/>
          <p:cNvSpPr/>
          <p:nvPr/>
        </p:nvSpPr>
        <p:spPr>
          <a:xfrm>
            <a:off x="6793560" y="3251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3" name=""/>
          <p:cNvSpPr/>
          <p:nvPr/>
        </p:nvSpPr>
        <p:spPr>
          <a:xfrm flipH="1">
            <a:off x="6784200" y="325584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4" name=""/>
          <p:cNvSpPr/>
          <p:nvPr/>
        </p:nvSpPr>
        <p:spPr>
          <a:xfrm flipH="1">
            <a:off x="6779160" y="32749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5" name=""/>
          <p:cNvSpPr/>
          <p:nvPr/>
        </p:nvSpPr>
        <p:spPr>
          <a:xfrm flipH="1">
            <a:off x="6765120" y="3284640"/>
            <a:ext cx="14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6" name=""/>
          <p:cNvSpPr/>
          <p:nvPr/>
        </p:nvSpPr>
        <p:spPr>
          <a:xfrm>
            <a:off x="6765120" y="3308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7" name=""/>
          <p:cNvSpPr/>
          <p:nvPr/>
        </p:nvSpPr>
        <p:spPr>
          <a:xfrm flipH="1">
            <a:off x="6760440" y="3313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8" name=""/>
          <p:cNvSpPr/>
          <p:nvPr/>
        </p:nvSpPr>
        <p:spPr>
          <a:xfrm flipH="1">
            <a:off x="6755400" y="33177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9" name=""/>
          <p:cNvSpPr/>
          <p:nvPr/>
        </p:nvSpPr>
        <p:spPr>
          <a:xfrm flipH="1">
            <a:off x="6746040" y="332748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0" name=""/>
          <p:cNvSpPr/>
          <p:nvPr/>
        </p:nvSpPr>
        <p:spPr>
          <a:xfrm flipH="1">
            <a:off x="6736320" y="33418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1" name=""/>
          <p:cNvSpPr/>
          <p:nvPr/>
        </p:nvSpPr>
        <p:spPr>
          <a:xfrm>
            <a:off x="6736320" y="3351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2" name=""/>
          <p:cNvSpPr/>
          <p:nvPr/>
        </p:nvSpPr>
        <p:spPr>
          <a:xfrm flipH="1">
            <a:off x="6731640" y="3355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3" name=""/>
          <p:cNvSpPr/>
          <p:nvPr/>
        </p:nvSpPr>
        <p:spPr>
          <a:xfrm flipH="1">
            <a:off x="6722280" y="33559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4" name=""/>
          <p:cNvSpPr/>
          <p:nvPr/>
        </p:nvSpPr>
        <p:spPr>
          <a:xfrm>
            <a:off x="6722280" y="3360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5" name=""/>
          <p:cNvSpPr/>
          <p:nvPr/>
        </p:nvSpPr>
        <p:spPr>
          <a:xfrm flipH="1">
            <a:off x="6717240" y="3365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6" name=""/>
          <p:cNvSpPr/>
          <p:nvPr/>
        </p:nvSpPr>
        <p:spPr>
          <a:xfrm flipH="1">
            <a:off x="6712560" y="3365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7" name=""/>
          <p:cNvSpPr/>
          <p:nvPr/>
        </p:nvSpPr>
        <p:spPr>
          <a:xfrm>
            <a:off x="6712560" y="3370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8" name=""/>
          <p:cNvSpPr/>
          <p:nvPr/>
        </p:nvSpPr>
        <p:spPr>
          <a:xfrm flipH="1">
            <a:off x="6707880" y="3375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9" name=""/>
          <p:cNvSpPr/>
          <p:nvPr/>
        </p:nvSpPr>
        <p:spPr>
          <a:xfrm>
            <a:off x="6707880" y="3375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0" name=""/>
          <p:cNvSpPr/>
          <p:nvPr/>
        </p:nvSpPr>
        <p:spPr>
          <a:xfrm flipH="1">
            <a:off x="505440" y="1749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1" name=""/>
          <p:cNvSpPr/>
          <p:nvPr/>
        </p:nvSpPr>
        <p:spPr>
          <a:xfrm>
            <a:off x="505440" y="1749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2" name=""/>
          <p:cNvSpPr/>
          <p:nvPr/>
        </p:nvSpPr>
        <p:spPr>
          <a:xfrm flipV="1">
            <a:off x="510120" y="174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3" name=""/>
          <p:cNvSpPr/>
          <p:nvPr/>
        </p:nvSpPr>
        <p:spPr>
          <a:xfrm flipV="1">
            <a:off x="510120" y="1739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4" name=""/>
          <p:cNvSpPr/>
          <p:nvPr/>
        </p:nvSpPr>
        <p:spPr>
          <a:xfrm flipV="1">
            <a:off x="510120" y="1735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5" name=""/>
          <p:cNvSpPr/>
          <p:nvPr/>
        </p:nvSpPr>
        <p:spPr>
          <a:xfrm>
            <a:off x="510120" y="1735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6" name=""/>
          <p:cNvSpPr/>
          <p:nvPr/>
        </p:nvSpPr>
        <p:spPr>
          <a:xfrm flipV="1">
            <a:off x="514800" y="17208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7" name=""/>
          <p:cNvSpPr/>
          <p:nvPr/>
        </p:nvSpPr>
        <p:spPr>
          <a:xfrm flipV="1">
            <a:off x="519480" y="17114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8" name=""/>
          <p:cNvSpPr/>
          <p:nvPr/>
        </p:nvSpPr>
        <p:spPr>
          <a:xfrm flipV="1">
            <a:off x="519480" y="170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9" name=""/>
          <p:cNvSpPr/>
          <p:nvPr/>
        </p:nvSpPr>
        <p:spPr>
          <a:xfrm flipV="1">
            <a:off x="519480" y="16970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0" name=""/>
          <p:cNvSpPr/>
          <p:nvPr/>
        </p:nvSpPr>
        <p:spPr>
          <a:xfrm flipV="1">
            <a:off x="524520" y="166860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1" name=""/>
          <p:cNvSpPr/>
          <p:nvPr/>
        </p:nvSpPr>
        <p:spPr>
          <a:xfrm flipV="1">
            <a:off x="529200" y="1658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2" name=""/>
          <p:cNvSpPr/>
          <p:nvPr/>
        </p:nvSpPr>
        <p:spPr>
          <a:xfrm flipV="1">
            <a:off x="529200" y="16444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3" name=""/>
          <p:cNvSpPr/>
          <p:nvPr/>
        </p:nvSpPr>
        <p:spPr>
          <a:xfrm flipV="1">
            <a:off x="533880" y="1635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4" name=""/>
          <p:cNvSpPr/>
          <p:nvPr/>
        </p:nvSpPr>
        <p:spPr>
          <a:xfrm flipV="1">
            <a:off x="533880" y="160668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5" name=""/>
          <p:cNvSpPr/>
          <p:nvPr/>
        </p:nvSpPr>
        <p:spPr>
          <a:xfrm flipV="1">
            <a:off x="538560" y="16016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6" name=""/>
          <p:cNvSpPr/>
          <p:nvPr/>
        </p:nvSpPr>
        <p:spPr>
          <a:xfrm flipV="1">
            <a:off x="543600" y="15825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7" name=""/>
          <p:cNvSpPr/>
          <p:nvPr/>
        </p:nvSpPr>
        <p:spPr>
          <a:xfrm flipV="1">
            <a:off x="543600" y="15634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8" name=""/>
          <p:cNvSpPr/>
          <p:nvPr/>
        </p:nvSpPr>
        <p:spPr>
          <a:xfrm flipV="1">
            <a:off x="548280" y="1558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9" name=""/>
          <p:cNvSpPr/>
          <p:nvPr/>
        </p:nvSpPr>
        <p:spPr>
          <a:xfrm flipV="1">
            <a:off x="548280" y="1549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0" name=""/>
          <p:cNvSpPr/>
          <p:nvPr/>
        </p:nvSpPr>
        <p:spPr>
          <a:xfrm>
            <a:off x="552960" y="1549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1" name=""/>
          <p:cNvSpPr/>
          <p:nvPr/>
        </p:nvSpPr>
        <p:spPr>
          <a:xfrm>
            <a:off x="557640" y="1554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2" name=""/>
          <p:cNvSpPr/>
          <p:nvPr/>
        </p:nvSpPr>
        <p:spPr>
          <a:xfrm>
            <a:off x="557640" y="1558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3" name=""/>
          <p:cNvSpPr/>
          <p:nvPr/>
        </p:nvSpPr>
        <p:spPr>
          <a:xfrm>
            <a:off x="562680" y="1558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4" name=""/>
          <p:cNvSpPr/>
          <p:nvPr/>
        </p:nvSpPr>
        <p:spPr>
          <a:xfrm>
            <a:off x="567360" y="1568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5" name=""/>
          <p:cNvSpPr/>
          <p:nvPr/>
        </p:nvSpPr>
        <p:spPr>
          <a:xfrm>
            <a:off x="572040" y="1573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6" name=""/>
          <p:cNvSpPr/>
          <p:nvPr/>
        </p:nvSpPr>
        <p:spPr>
          <a:xfrm>
            <a:off x="572040" y="15778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7" name=""/>
          <p:cNvSpPr/>
          <p:nvPr/>
        </p:nvSpPr>
        <p:spPr>
          <a:xfrm>
            <a:off x="576720" y="16016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8" name=""/>
          <p:cNvSpPr/>
          <p:nvPr/>
        </p:nvSpPr>
        <p:spPr>
          <a:xfrm>
            <a:off x="581760" y="1611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9" name=""/>
          <p:cNvSpPr/>
          <p:nvPr/>
        </p:nvSpPr>
        <p:spPr>
          <a:xfrm>
            <a:off x="581760" y="1616040"/>
            <a:ext cx="936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0" name=""/>
          <p:cNvSpPr/>
          <p:nvPr/>
        </p:nvSpPr>
        <p:spPr>
          <a:xfrm>
            <a:off x="591120" y="1658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1" name=""/>
          <p:cNvSpPr/>
          <p:nvPr/>
        </p:nvSpPr>
        <p:spPr>
          <a:xfrm>
            <a:off x="591120" y="1668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2" name=""/>
          <p:cNvSpPr/>
          <p:nvPr/>
        </p:nvSpPr>
        <p:spPr>
          <a:xfrm>
            <a:off x="595800" y="16732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3" name=""/>
          <p:cNvSpPr/>
          <p:nvPr/>
        </p:nvSpPr>
        <p:spPr>
          <a:xfrm>
            <a:off x="600840" y="1682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4" name=""/>
          <p:cNvSpPr/>
          <p:nvPr/>
        </p:nvSpPr>
        <p:spPr>
          <a:xfrm>
            <a:off x="600840" y="168768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5" name=""/>
          <p:cNvSpPr/>
          <p:nvPr/>
        </p:nvSpPr>
        <p:spPr>
          <a:xfrm>
            <a:off x="610200" y="1697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6" name=""/>
          <p:cNvSpPr/>
          <p:nvPr/>
        </p:nvSpPr>
        <p:spPr>
          <a:xfrm>
            <a:off x="614880" y="1697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7" name=""/>
          <p:cNvSpPr/>
          <p:nvPr/>
        </p:nvSpPr>
        <p:spPr>
          <a:xfrm flipV="1">
            <a:off x="619920" y="168768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8" name=""/>
          <p:cNvSpPr/>
          <p:nvPr/>
        </p:nvSpPr>
        <p:spPr>
          <a:xfrm flipV="1">
            <a:off x="633960" y="16826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9" name=""/>
          <p:cNvSpPr/>
          <p:nvPr/>
        </p:nvSpPr>
        <p:spPr>
          <a:xfrm flipV="1">
            <a:off x="639000" y="166860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0" name=""/>
          <p:cNvSpPr/>
          <p:nvPr/>
        </p:nvSpPr>
        <p:spPr>
          <a:xfrm flipV="1">
            <a:off x="658080" y="164952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1" name=""/>
          <p:cNvSpPr/>
          <p:nvPr/>
        </p:nvSpPr>
        <p:spPr>
          <a:xfrm flipV="1">
            <a:off x="672120" y="1625400"/>
            <a:ext cx="1908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2" name=""/>
          <p:cNvSpPr/>
          <p:nvPr/>
        </p:nvSpPr>
        <p:spPr>
          <a:xfrm flipV="1">
            <a:off x="691200" y="161604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3" name=""/>
          <p:cNvSpPr/>
          <p:nvPr/>
        </p:nvSpPr>
        <p:spPr>
          <a:xfrm flipV="1">
            <a:off x="700920" y="159228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4" name=""/>
          <p:cNvSpPr/>
          <p:nvPr/>
        </p:nvSpPr>
        <p:spPr>
          <a:xfrm flipV="1">
            <a:off x="720000" y="157320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5" name=""/>
          <p:cNvSpPr/>
          <p:nvPr/>
        </p:nvSpPr>
        <p:spPr>
          <a:xfrm flipV="1">
            <a:off x="734040" y="15634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6" name=""/>
          <p:cNvSpPr/>
          <p:nvPr/>
        </p:nvSpPr>
        <p:spPr>
          <a:xfrm flipV="1">
            <a:off x="739080" y="154440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7" name=""/>
          <p:cNvSpPr/>
          <p:nvPr/>
        </p:nvSpPr>
        <p:spPr>
          <a:xfrm flipV="1">
            <a:off x="748440" y="15303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8" name=""/>
          <p:cNvSpPr/>
          <p:nvPr/>
        </p:nvSpPr>
        <p:spPr>
          <a:xfrm flipV="1">
            <a:off x="753120" y="15253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9" name=""/>
          <p:cNvSpPr/>
          <p:nvPr/>
        </p:nvSpPr>
        <p:spPr>
          <a:xfrm flipV="1">
            <a:off x="758160" y="1520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0" name=""/>
          <p:cNvSpPr/>
          <p:nvPr/>
        </p:nvSpPr>
        <p:spPr>
          <a:xfrm flipV="1">
            <a:off x="758160" y="1515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1" name=""/>
          <p:cNvSpPr/>
          <p:nvPr/>
        </p:nvSpPr>
        <p:spPr>
          <a:xfrm flipV="1">
            <a:off x="762840" y="151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2" name=""/>
          <p:cNvSpPr/>
          <p:nvPr/>
        </p:nvSpPr>
        <p:spPr>
          <a:xfrm flipH="1">
            <a:off x="758160" y="1511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3" name=""/>
          <p:cNvSpPr/>
          <p:nvPr/>
        </p:nvSpPr>
        <p:spPr>
          <a:xfrm flipH="1">
            <a:off x="753120" y="1515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4" name=""/>
          <p:cNvSpPr/>
          <p:nvPr/>
        </p:nvSpPr>
        <p:spPr>
          <a:xfrm>
            <a:off x="753120" y="1520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5" name=""/>
          <p:cNvSpPr/>
          <p:nvPr/>
        </p:nvSpPr>
        <p:spPr>
          <a:xfrm>
            <a:off x="753120" y="1525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6" name=""/>
          <p:cNvSpPr/>
          <p:nvPr/>
        </p:nvSpPr>
        <p:spPr>
          <a:xfrm flipH="1">
            <a:off x="748440" y="1530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7" name=""/>
          <p:cNvSpPr/>
          <p:nvPr/>
        </p:nvSpPr>
        <p:spPr>
          <a:xfrm flipH="1">
            <a:off x="739080" y="1535040"/>
            <a:ext cx="93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8" name=""/>
          <p:cNvSpPr/>
          <p:nvPr/>
        </p:nvSpPr>
        <p:spPr>
          <a:xfrm>
            <a:off x="739080" y="15732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9" name=""/>
          <p:cNvSpPr/>
          <p:nvPr/>
        </p:nvSpPr>
        <p:spPr>
          <a:xfrm flipH="1">
            <a:off x="734040" y="15825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0" name=""/>
          <p:cNvSpPr/>
          <p:nvPr/>
        </p:nvSpPr>
        <p:spPr>
          <a:xfrm>
            <a:off x="734040" y="15969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1" name=""/>
          <p:cNvSpPr/>
          <p:nvPr/>
        </p:nvSpPr>
        <p:spPr>
          <a:xfrm flipH="1">
            <a:off x="729360" y="1611360"/>
            <a:ext cx="4680" cy="52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2" name=""/>
          <p:cNvSpPr/>
          <p:nvPr/>
        </p:nvSpPr>
        <p:spPr>
          <a:xfrm>
            <a:off x="729360" y="166356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3" name=""/>
          <p:cNvSpPr/>
          <p:nvPr/>
        </p:nvSpPr>
        <p:spPr>
          <a:xfrm>
            <a:off x="729360" y="1692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4" name=""/>
          <p:cNvSpPr/>
          <p:nvPr/>
        </p:nvSpPr>
        <p:spPr>
          <a:xfrm>
            <a:off x="729360" y="169704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5" name=""/>
          <p:cNvSpPr/>
          <p:nvPr/>
        </p:nvSpPr>
        <p:spPr>
          <a:xfrm flipH="1">
            <a:off x="948600" y="1520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6" name=""/>
          <p:cNvSpPr/>
          <p:nvPr/>
        </p:nvSpPr>
        <p:spPr>
          <a:xfrm flipH="1">
            <a:off x="943920" y="1520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7" name=""/>
          <p:cNvSpPr/>
          <p:nvPr/>
        </p:nvSpPr>
        <p:spPr>
          <a:xfrm flipH="1">
            <a:off x="939240" y="1520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8" name=""/>
          <p:cNvSpPr/>
          <p:nvPr/>
        </p:nvSpPr>
        <p:spPr>
          <a:xfrm flipH="1">
            <a:off x="934560" y="1520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9" name=""/>
          <p:cNvSpPr/>
          <p:nvPr/>
        </p:nvSpPr>
        <p:spPr>
          <a:xfrm flipH="1">
            <a:off x="929520" y="1520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0" name=""/>
          <p:cNvSpPr/>
          <p:nvPr/>
        </p:nvSpPr>
        <p:spPr>
          <a:xfrm flipH="1">
            <a:off x="924840" y="1525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1" name=""/>
          <p:cNvSpPr/>
          <p:nvPr/>
        </p:nvSpPr>
        <p:spPr>
          <a:xfrm flipH="1">
            <a:off x="901080" y="152532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2" name=""/>
          <p:cNvSpPr/>
          <p:nvPr/>
        </p:nvSpPr>
        <p:spPr>
          <a:xfrm flipH="1">
            <a:off x="896400" y="1525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3" name=""/>
          <p:cNvSpPr/>
          <p:nvPr/>
        </p:nvSpPr>
        <p:spPr>
          <a:xfrm flipH="1">
            <a:off x="886680" y="1525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4" name=""/>
          <p:cNvSpPr/>
          <p:nvPr/>
        </p:nvSpPr>
        <p:spPr>
          <a:xfrm flipH="1">
            <a:off x="867600" y="152532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5" name=""/>
          <p:cNvSpPr/>
          <p:nvPr/>
        </p:nvSpPr>
        <p:spPr>
          <a:xfrm flipH="1">
            <a:off x="862920" y="1525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6" name=""/>
          <p:cNvSpPr/>
          <p:nvPr/>
        </p:nvSpPr>
        <p:spPr>
          <a:xfrm flipH="1">
            <a:off x="853200" y="1530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7" name=""/>
          <p:cNvSpPr/>
          <p:nvPr/>
        </p:nvSpPr>
        <p:spPr>
          <a:xfrm flipH="1">
            <a:off x="848520" y="1535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8" name=""/>
          <p:cNvSpPr/>
          <p:nvPr/>
        </p:nvSpPr>
        <p:spPr>
          <a:xfrm flipH="1">
            <a:off x="843840" y="15350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9" name=""/>
          <p:cNvSpPr/>
          <p:nvPr/>
        </p:nvSpPr>
        <p:spPr>
          <a:xfrm flipH="1">
            <a:off x="839160" y="1549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0" name=""/>
          <p:cNvSpPr/>
          <p:nvPr/>
        </p:nvSpPr>
        <p:spPr>
          <a:xfrm>
            <a:off x="839160" y="1558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1" name=""/>
          <p:cNvSpPr/>
          <p:nvPr/>
        </p:nvSpPr>
        <p:spPr>
          <a:xfrm>
            <a:off x="839160" y="1563480"/>
            <a:ext cx="468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2" name=""/>
          <p:cNvSpPr/>
          <p:nvPr/>
        </p:nvSpPr>
        <p:spPr>
          <a:xfrm>
            <a:off x="843840" y="1587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3" name=""/>
          <p:cNvSpPr/>
          <p:nvPr/>
        </p:nvSpPr>
        <p:spPr>
          <a:xfrm>
            <a:off x="848520" y="1592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4" name=""/>
          <p:cNvSpPr/>
          <p:nvPr/>
        </p:nvSpPr>
        <p:spPr>
          <a:xfrm>
            <a:off x="853200" y="160668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5" name=""/>
          <p:cNvSpPr/>
          <p:nvPr/>
        </p:nvSpPr>
        <p:spPr>
          <a:xfrm>
            <a:off x="867600" y="1630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6" name=""/>
          <p:cNvSpPr/>
          <p:nvPr/>
        </p:nvSpPr>
        <p:spPr>
          <a:xfrm>
            <a:off x="872280" y="16351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7" name=""/>
          <p:cNvSpPr/>
          <p:nvPr/>
        </p:nvSpPr>
        <p:spPr>
          <a:xfrm>
            <a:off x="882000" y="1644480"/>
            <a:ext cx="190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8" name=""/>
          <p:cNvSpPr/>
          <p:nvPr/>
        </p:nvSpPr>
        <p:spPr>
          <a:xfrm>
            <a:off x="901080" y="16732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9" name=""/>
          <p:cNvSpPr/>
          <p:nvPr/>
        </p:nvSpPr>
        <p:spPr>
          <a:xfrm>
            <a:off x="910440" y="167796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0" name=""/>
          <p:cNvSpPr/>
          <p:nvPr/>
        </p:nvSpPr>
        <p:spPr>
          <a:xfrm>
            <a:off x="915480" y="1697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1" name=""/>
          <p:cNvSpPr/>
          <p:nvPr/>
        </p:nvSpPr>
        <p:spPr>
          <a:xfrm>
            <a:off x="915480" y="1706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2" name=""/>
          <p:cNvSpPr/>
          <p:nvPr/>
        </p:nvSpPr>
        <p:spPr>
          <a:xfrm flipH="1">
            <a:off x="915480" y="17114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3" name=""/>
          <p:cNvSpPr/>
          <p:nvPr/>
        </p:nvSpPr>
        <p:spPr>
          <a:xfrm>
            <a:off x="915480" y="1735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4" name=""/>
          <p:cNvSpPr/>
          <p:nvPr/>
        </p:nvSpPr>
        <p:spPr>
          <a:xfrm flipH="1">
            <a:off x="905760" y="17449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5" name=""/>
          <p:cNvSpPr/>
          <p:nvPr/>
        </p:nvSpPr>
        <p:spPr>
          <a:xfrm flipH="1">
            <a:off x="891360" y="17542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6" name=""/>
          <p:cNvSpPr/>
          <p:nvPr/>
        </p:nvSpPr>
        <p:spPr>
          <a:xfrm flipH="1">
            <a:off x="882000" y="17589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7" name=""/>
          <p:cNvSpPr/>
          <p:nvPr/>
        </p:nvSpPr>
        <p:spPr>
          <a:xfrm flipH="1">
            <a:off x="853200" y="176364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8" name=""/>
          <p:cNvSpPr/>
          <p:nvPr/>
        </p:nvSpPr>
        <p:spPr>
          <a:xfrm flipH="1">
            <a:off x="843840" y="17636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9" name=""/>
          <p:cNvSpPr/>
          <p:nvPr/>
        </p:nvSpPr>
        <p:spPr>
          <a:xfrm flipH="1" flipV="1">
            <a:off x="820080" y="175428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0" name=""/>
          <p:cNvSpPr/>
          <p:nvPr/>
        </p:nvSpPr>
        <p:spPr>
          <a:xfrm flipH="1">
            <a:off x="1230120" y="1473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1" name=""/>
          <p:cNvSpPr/>
          <p:nvPr/>
        </p:nvSpPr>
        <p:spPr>
          <a:xfrm flipH="1">
            <a:off x="1225080" y="1473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2" name=""/>
          <p:cNvSpPr/>
          <p:nvPr/>
        </p:nvSpPr>
        <p:spPr>
          <a:xfrm flipH="1">
            <a:off x="1220400" y="1473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3" name=""/>
          <p:cNvSpPr/>
          <p:nvPr/>
        </p:nvSpPr>
        <p:spPr>
          <a:xfrm flipH="1">
            <a:off x="1211040" y="14731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4" name=""/>
          <p:cNvSpPr/>
          <p:nvPr/>
        </p:nvSpPr>
        <p:spPr>
          <a:xfrm flipH="1">
            <a:off x="1206000" y="1473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5" name=""/>
          <p:cNvSpPr/>
          <p:nvPr/>
        </p:nvSpPr>
        <p:spPr>
          <a:xfrm flipH="1">
            <a:off x="1201320" y="1473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6" name=""/>
          <p:cNvSpPr/>
          <p:nvPr/>
        </p:nvSpPr>
        <p:spPr>
          <a:xfrm flipH="1">
            <a:off x="1191960" y="14731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7" name=""/>
          <p:cNvSpPr/>
          <p:nvPr/>
        </p:nvSpPr>
        <p:spPr>
          <a:xfrm flipH="1">
            <a:off x="1163160" y="147312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8" name=""/>
          <p:cNvSpPr/>
          <p:nvPr/>
        </p:nvSpPr>
        <p:spPr>
          <a:xfrm flipH="1">
            <a:off x="1149120" y="14731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9" name=""/>
          <p:cNvSpPr/>
          <p:nvPr/>
        </p:nvSpPr>
        <p:spPr>
          <a:xfrm flipH="1">
            <a:off x="1139400" y="14731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0" name=""/>
          <p:cNvSpPr/>
          <p:nvPr/>
        </p:nvSpPr>
        <p:spPr>
          <a:xfrm flipH="1">
            <a:off x="1130040" y="1473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1" name=""/>
          <p:cNvSpPr/>
          <p:nvPr/>
        </p:nvSpPr>
        <p:spPr>
          <a:xfrm flipH="1">
            <a:off x="1110960" y="14778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2" name=""/>
          <p:cNvSpPr/>
          <p:nvPr/>
        </p:nvSpPr>
        <p:spPr>
          <a:xfrm flipH="1">
            <a:off x="1091880" y="148248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3" name=""/>
          <p:cNvSpPr/>
          <p:nvPr/>
        </p:nvSpPr>
        <p:spPr>
          <a:xfrm flipH="1">
            <a:off x="1082160" y="14922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4" name=""/>
          <p:cNvSpPr/>
          <p:nvPr/>
        </p:nvSpPr>
        <p:spPr>
          <a:xfrm flipH="1">
            <a:off x="1063080" y="14968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5" name=""/>
          <p:cNvSpPr/>
          <p:nvPr/>
        </p:nvSpPr>
        <p:spPr>
          <a:xfrm flipH="1">
            <a:off x="1058400" y="1515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6" name=""/>
          <p:cNvSpPr/>
          <p:nvPr/>
        </p:nvSpPr>
        <p:spPr>
          <a:xfrm flipH="1">
            <a:off x="1053720" y="1525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7" name=""/>
          <p:cNvSpPr/>
          <p:nvPr/>
        </p:nvSpPr>
        <p:spPr>
          <a:xfrm flipH="1">
            <a:off x="1044000" y="15303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8" name=""/>
          <p:cNvSpPr/>
          <p:nvPr/>
        </p:nvSpPr>
        <p:spPr>
          <a:xfrm flipH="1">
            <a:off x="1034640" y="154944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9" name=""/>
          <p:cNvSpPr/>
          <p:nvPr/>
        </p:nvSpPr>
        <p:spPr>
          <a:xfrm flipH="1">
            <a:off x="1024920" y="1568520"/>
            <a:ext cx="972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0" name=""/>
          <p:cNvSpPr/>
          <p:nvPr/>
        </p:nvSpPr>
        <p:spPr>
          <a:xfrm flipH="1">
            <a:off x="1020240" y="1601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1" name=""/>
          <p:cNvSpPr/>
          <p:nvPr/>
        </p:nvSpPr>
        <p:spPr>
          <a:xfrm flipH="1">
            <a:off x="1015560" y="161136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2" name=""/>
          <p:cNvSpPr/>
          <p:nvPr/>
        </p:nvSpPr>
        <p:spPr>
          <a:xfrm>
            <a:off x="1015560" y="1635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3" name=""/>
          <p:cNvSpPr/>
          <p:nvPr/>
        </p:nvSpPr>
        <p:spPr>
          <a:xfrm>
            <a:off x="1015560" y="1644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4" name=""/>
          <p:cNvSpPr/>
          <p:nvPr/>
        </p:nvSpPr>
        <p:spPr>
          <a:xfrm>
            <a:off x="1015560" y="165420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5" name=""/>
          <p:cNvSpPr/>
          <p:nvPr/>
        </p:nvSpPr>
        <p:spPr>
          <a:xfrm>
            <a:off x="1020240" y="16876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6" name=""/>
          <p:cNvSpPr/>
          <p:nvPr/>
        </p:nvSpPr>
        <p:spPr>
          <a:xfrm>
            <a:off x="1020240" y="169704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7" name=""/>
          <p:cNvSpPr/>
          <p:nvPr/>
        </p:nvSpPr>
        <p:spPr>
          <a:xfrm>
            <a:off x="1029600" y="17208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8" name=""/>
          <p:cNvSpPr/>
          <p:nvPr/>
        </p:nvSpPr>
        <p:spPr>
          <a:xfrm>
            <a:off x="1034640" y="173052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9" name=""/>
          <p:cNvSpPr/>
          <p:nvPr/>
        </p:nvSpPr>
        <p:spPr>
          <a:xfrm>
            <a:off x="1044000" y="1749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0" name=""/>
          <p:cNvSpPr/>
          <p:nvPr/>
        </p:nvSpPr>
        <p:spPr>
          <a:xfrm>
            <a:off x="1048680" y="1754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1" name=""/>
          <p:cNvSpPr/>
          <p:nvPr/>
        </p:nvSpPr>
        <p:spPr>
          <a:xfrm>
            <a:off x="1053720" y="1758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2" name=""/>
          <p:cNvSpPr/>
          <p:nvPr/>
        </p:nvSpPr>
        <p:spPr>
          <a:xfrm>
            <a:off x="1058400" y="1768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3" name=""/>
          <p:cNvSpPr/>
          <p:nvPr/>
        </p:nvSpPr>
        <p:spPr>
          <a:xfrm>
            <a:off x="1063080" y="1773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4" name=""/>
          <p:cNvSpPr/>
          <p:nvPr/>
        </p:nvSpPr>
        <p:spPr>
          <a:xfrm flipV="1">
            <a:off x="1067760" y="176868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5" name=""/>
          <p:cNvSpPr/>
          <p:nvPr/>
        </p:nvSpPr>
        <p:spPr>
          <a:xfrm>
            <a:off x="1091880" y="1768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6" name=""/>
          <p:cNvSpPr/>
          <p:nvPr/>
        </p:nvSpPr>
        <p:spPr>
          <a:xfrm flipV="1">
            <a:off x="1101240" y="17636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7" name=""/>
          <p:cNvSpPr/>
          <p:nvPr/>
        </p:nvSpPr>
        <p:spPr>
          <a:xfrm flipV="1">
            <a:off x="1110960" y="17589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8" name=""/>
          <p:cNvSpPr/>
          <p:nvPr/>
        </p:nvSpPr>
        <p:spPr>
          <a:xfrm flipV="1">
            <a:off x="1130040" y="174960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9" name=""/>
          <p:cNvSpPr/>
          <p:nvPr/>
        </p:nvSpPr>
        <p:spPr>
          <a:xfrm flipV="1">
            <a:off x="1149120" y="174492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0" name=""/>
          <p:cNvSpPr/>
          <p:nvPr/>
        </p:nvSpPr>
        <p:spPr>
          <a:xfrm flipH="1">
            <a:off x="1115640" y="16588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1" name=""/>
          <p:cNvSpPr/>
          <p:nvPr/>
        </p:nvSpPr>
        <p:spPr>
          <a:xfrm flipH="1">
            <a:off x="1105920" y="16635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2" name=""/>
          <p:cNvSpPr/>
          <p:nvPr/>
        </p:nvSpPr>
        <p:spPr>
          <a:xfrm flipH="1">
            <a:off x="1096560" y="1668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3" name=""/>
          <p:cNvSpPr/>
          <p:nvPr/>
        </p:nvSpPr>
        <p:spPr>
          <a:xfrm flipH="1">
            <a:off x="1086840" y="1673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4" name=""/>
          <p:cNvSpPr/>
          <p:nvPr/>
        </p:nvSpPr>
        <p:spPr>
          <a:xfrm flipH="1">
            <a:off x="1077480" y="16779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5" name=""/>
          <p:cNvSpPr/>
          <p:nvPr/>
        </p:nvSpPr>
        <p:spPr>
          <a:xfrm flipH="1">
            <a:off x="1067760" y="16826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6" name=""/>
          <p:cNvSpPr/>
          <p:nvPr/>
        </p:nvSpPr>
        <p:spPr>
          <a:xfrm flipH="1">
            <a:off x="1024920" y="1682640"/>
            <a:ext cx="428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7" name=""/>
          <p:cNvSpPr/>
          <p:nvPr/>
        </p:nvSpPr>
        <p:spPr>
          <a:xfrm flipH="1">
            <a:off x="1330200" y="1749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8" name=""/>
          <p:cNvSpPr/>
          <p:nvPr/>
        </p:nvSpPr>
        <p:spPr>
          <a:xfrm>
            <a:off x="1330200" y="1754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9" name=""/>
          <p:cNvSpPr/>
          <p:nvPr/>
        </p:nvSpPr>
        <p:spPr>
          <a:xfrm flipH="1">
            <a:off x="1325520" y="1758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0" name=""/>
          <p:cNvSpPr/>
          <p:nvPr/>
        </p:nvSpPr>
        <p:spPr>
          <a:xfrm flipH="1">
            <a:off x="1315800" y="1768680"/>
            <a:ext cx="97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1" name=""/>
          <p:cNvSpPr/>
          <p:nvPr/>
        </p:nvSpPr>
        <p:spPr>
          <a:xfrm flipH="1">
            <a:off x="1311120" y="1782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2" name=""/>
          <p:cNvSpPr/>
          <p:nvPr/>
        </p:nvSpPr>
        <p:spPr>
          <a:xfrm flipH="1">
            <a:off x="1306440" y="17877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3" name=""/>
          <p:cNvSpPr/>
          <p:nvPr/>
        </p:nvSpPr>
        <p:spPr>
          <a:xfrm flipH="1">
            <a:off x="1301400" y="1797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4" name=""/>
          <p:cNvSpPr/>
          <p:nvPr/>
        </p:nvSpPr>
        <p:spPr>
          <a:xfrm flipH="1">
            <a:off x="1296720" y="18018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5" name=""/>
          <p:cNvSpPr/>
          <p:nvPr/>
        </p:nvSpPr>
        <p:spPr>
          <a:xfrm flipH="1">
            <a:off x="1282320" y="180684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6" name=""/>
          <p:cNvSpPr/>
          <p:nvPr/>
        </p:nvSpPr>
        <p:spPr>
          <a:xfrm flipV="1">
            <a:off x="1530360" y="16732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7" name=""/>
          <p:cNvSpPr/>
          <p:nvPr/>
        </p:nvSpPr>
        <p:spPr>
          <a:xfrm flipV="1">
            <a:off x="1535040" y="1668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8" name=""/>
          <p:cNvSpPr/>
          <p:nvPr/>
        </p:nvSpPr>
        <p:spPr>
          <a:xfrm flipV="1">
            <a:off x="1535040" y="1658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9" name=""/>
          <p:cNvSpPr/>
          <p:nvPr/>
        </p:nvSpPr>
        <p:spPr>
          <a:xfrm flipV="1">
            <a:off x="1539720" y="16398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0" name=""/>
          <p:cNvSpPr/>
          <p:nvPr/>
        </p:nvSpPr>
        <p:spPr>
          <a:xfrm flipV="1">
            <a:off x="1544760" y="16160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1" name=""/>
          <p:cNvSpPr/>
          <p:nvPr/>
        </p:nvSpPr>
        <p:spPr>
          <a:xfrm flipV="1">
            <a:off x="1549440" y="15922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2" name=""/>
          <p:cNvSpPr/>
          <p:nvPr/>
        </p:nvSpPr>
        <p:spPr>
          <a:xfrm flipV="1">
            <a:off x="1554120" y="1577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3" name=""/>
          <p:cNvSpPr/>
          <p:nvPr/>
        </p:nvSpPr>
        <p:spPr>
          <a:xfrm flipV="1">
            <a:off x="1558800" y="15634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4" name=""/>
          <p:cNvSpPr/>
          <p:nvPr/>
        </p:nvSpPr>
        <p:spPr>
          <a:xfrm flipV="1">
            <a:off x="1558800" y="1530360"/>
            <a:ext cx="504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5" name=""/>
          <p:cNvSpPr/>
          <p:nvPr/>
        </p:nvSpPr>
        <p:spPr>
          <a:xfrm flipV="1">
            <a:off x="1563840" y="1520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6" name=""/>
          <p:cNvSpPr/>
          <p:nvPr/>
        </p:nvSpPr>
        <p:spPr>
          <a:xfrm flipV="1">
            <a:off x="1568520" y="15112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7" name=""/>
          <p:cNvSpPr/>
          <p:nvPr/>
        </p:nvSpPr>
        <p:spPr>
          <a:xfrm>
            <a:off x="1573200" y="151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8" name=""/>
          <p:cNvSpPr/>
          <p:nvPr/>
        </p:nvSpPr>
        <p:spPr>
          <a:xfrm flipV="1">
            <a:off x="1577880" y="1506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9" name=""/>
          <p:cNvSpPr/>
          <p:nvPr/>
        </p:nvSpPr>
        <p:spPr>
          <a:xfrm>
            <a:off x="1577880" y="15062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0" name=""/>
          <p:cNvSpPr/>
          <p:nvPr/>
        </p:nvSpPr>
        <p:spPr>
          <a:xfrm>
            <a:off x="1587600" y="15112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1" name=""/>
          <p:cNvSpPr/>
          <p:nvPr/>
        </p:nvSpPr>
        <p:spPr>
          <a:xfrm>
            <a:off x="1596960" y="1515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2" name=""/>
          <p:cNvSpPr/>
          <p:nvPr/>
        </p:nvSpPr>
        <p:spPr>
          <a:xfrm>
            <a:off x="1596960" y="1520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3" name=""/>
          <p:cNvSpPr/>
          <p:nvPr/>
        </p:nvSpPr>
        <p:spPr>
          <a:xfrm>
            <a:off x="1596960" y="15253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4" name=""/>
          <p:cNvSpPr/>
          <p:nvPr/>
        </p:nvSpPr>
        <p:spPr>
          <a:xfrm>
            <a:off x="1602000" y="153036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5" name=""/>
          <p:cNvSpPr/>
          <p:nvPr/>
        </p:nvSpPr>
        <p:spPr>
          <a:xfrm>
            <a:off x="1606680" y="15541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6" name=""/>
          <p:cNvSpPr/>
          <p:nvPr/>
        </p:nvSpPr>
        <p:spPr>
          <a:xfrm>
            <a:off x="1611360" y="1563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7" name=""/>
          <p:cNvSpPr/>
          <p:nvPr/>
        </p:nvSpPr>
        <p:spPr>
          <a:xfrm>
            <a:off x="1611360" y="15732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8" name=""/>
          <p:cNvSpPr/>
          <p:nvPr/>
        </p:nvSpPr>
        <p:spPr>
          <a:xfrm>
            <a:off x="1616040" y="1587600"/>
            <a:ext cx="1440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9" name=""/>
          <p:cNvSpPr/>
          <p:nvPr/>
        </p:nvSpPr>
        <p:spPr>
          <a:xfrm>
            <a:off x="1630440" y="1620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0" name=""/>
          <p:cNvSpPr/>
          <p:nvPr/>
        </p:nvSpPr>
        <p:spPr>
          <a:xfrm>
            <a:off x="1635120" y="16254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1" name=""/>
          <p:cNvSpPr/>
          <p:nvPr/>
        </p:nvSpPr>
        <p:spPr>
          <a:xfrm>
            <a:off x="1640160" y="1635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2" name=""/>
          <p:cNvSpPr/>
          <p:nvPr/>
        </p:nvSpPr>
        <p:spPr>
          <a:xfrm>
            <a:off x="1644840" y="1639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3" name=""/>
          <p:cNvSpPr/>
          <p:nvPr/>
        </p:nvSpPr>
        <p:spPr>
          <a:xfrm>
            <a:off x="1649520" y="16398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4" name=""/>
          <p:cNvSpPr/>
          <p:nvPr/>
        </p:nvSpPr>
        <p:spPr>
          <a:xfrm flipV="1">
            <a:off x="1659240" y="1635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5" name=""/>
          <p:cNvSpPr/>
          <p:nvPr/>
        </p:nvSpPr>
        <p:spPr>
          <a:xfrm flipV="1">
            <a:off x="1668600" y="16254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6" name=""/>
          <p:cNvSpPr/>
          <p:nvPr/>
        </p:nvSpPr>
        <p:spPr>
          <a:xfrm flipV="1">
            <a:off x="1683000" y="1606680"/>
            <a:ext cx="1908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7" name=""/>
          <p:cNvSpPr/>
          <p:nvPr/>
        </p:nvSpPr>
        <p:spPr>
          <a:xfrm flipV="1">
            <a:off x="1702080" y="1577880"/>
            <a:ext cx="190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8" name=""/>
          <p:cNvSpPr/>
          <p:nvPr/>
        </p:nvSpPr>
        <p:spPr>
          <a:xfrm flipV="1">
            <a:off x="1721160" y="15685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9" name=""/>
          <p:cNvSpPr/>
          <p:nvPr/>
        </p:nvSpPr>
        <p:spPr>
          <a:xfrm flipV="1">
            <a:off x="1730520" y="1539720"/>
            <a:ext cx="144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0" name=""/>
          <p:cNvSpPr/>
          <p:nvPr/>
        </p:nvSpPr>
        <p:spPr>
          <a:xfrm flipV="1">
            <a:off x="1744920" y="15303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1" name=""/>
          <p:cNvSpPr/>
          <p:nvPr/>
        </p:nvSpPr>
        <p:spPr>
          <a:xfrm flipV="1">
            <a:off x="1754280" y="151128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2" name=""/>
          <p:cNvSpPr/>
          <p:nvPr/>
        </p:nvSpPr>
        <p:spPr>
          <a:xfrm flipV="1">
            <a:off x="1764000" y="149688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3" name=""/>
          <p:cNvSpPr/>
          <p:nvPr/>
        </p:nvSpPr>
        <p:spPr>
          <a:xfrm flipV="1">
            <a:off x="1773360" y="14871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4" name=""/>
          <p:cNvSpPr/>
          <p:nvPr/>
        </p:nvSpPr>
        <p:spPr>
          <a:xfrm flipV="1">
            <a:off x="1778400" y="1482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5" name=""/>
          <p:cNvSpPr/>
          <p:nvPr/>
        </p:nvSpPr>
        <p:spPr>
          <a:xfrm>
            <a:off x="1778400" y="1482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6" name=""/>
          <p:cNvSpPr/>
          <p:nvPr/>
        </p:nvSpPr>
        <p:spPr>
          <a:xfrm>
            <a:off x="1783080" y="1482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7" name=""/>
          <p:cNvSpPr/>
          <p:nvPr/>
        </p:nvSpPr>
        <p:spPr>
          <a:xfrm>
            <a:off x="1783080" y="149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8" name=""/>
          <p:cNvSpPr/>
          <p:nvPr/>
        </p:nvSpPr>
        <p:spPr>
          <a:xfrm>
            <a:off x="1783080" y="14968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9" name=""/>
          <p:cNvSpPr/>
          <p:nvPr/>
        </p:nvSpPr>
        <p:spPr>
          <a:xfrm>
            <a:off x="1783080" y="15062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0" name=""/>
          <p:cNvSpPr/>
          <p:nvPr/>
        </p:nvSpPr>
        <p:spPr>
          <a:xfrm>
            <a:off x="1783080" y="15253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1" name=""/>
          <p:cNvSpPr/>
          <p:nvPr/>
        </p:nvSpPr>
        <p:spPr>
          <a:xfrm>
            <a:off x="1783080" y="153504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2" name=""/>
          <p:cNvSpPr/>
          <p:nvPr/>
        </p:nvSpPr>
        <p:spPr>
          <a:xfrm>
            <a:off x="1783080" y="1573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3" name=""/>
          <p:cNvSpPr/>
          <p:nvPr/>
        </p:nvSpPr>
        <p:spPr>
          <a:xfrm>
            <a:off x="1783080" y="1587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4" name=""/>
          <p:cNvSpPr/>
          <p:nvPr/>
        </p:nvSpPr>
        <p:spPr>
          <a:xfrm>
            <a:off x="1783080" y="159696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5" name=""/>
          <p:cNvSpPr/>
          <p:nvPr/>
        </p:nvSpPr>
        <p:spPr>
          <a:xfrm>
            <a:off x="1792440" y="16304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6" name=""/>
          <p:cNvSpPr/>
          <p:nvPr/>
        </p:nvSpPr>
        <p:spPr>
          <a:xfrm>
            <a:off x="1797480" y="16351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7" name=""/>
          <p:cNvSpPr/>
          <p:nvPr/>
        </p:nvSpPr>
        <p:spPr>
          <a:xfrm>
            <a:off x="1802160" y="16444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8" name=""/>
          <p:cNvSpPr/>
          <p:nvPr/>
        </p:nvSpPr>
        <p:spPr>
          <a:xfrm>
            <a:off x="1806840" y="164952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9" name=""/>
          <p:cNvSpPr/>
          <p:nvPr/>
        </p:nvSpPr>
        <p:spPr>
          <a:xfrm flipH="1">
            <a:off x="2016720" y="1425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0" name=""/>
          <p:cNvSpPr/>
          <p:nvPr/>
        </p:nvSpPr>
        <p:spPr>
          <a:xfrm>
            <a:off x="2016720" y="1425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1" name=""/>
          <p:cNvSpPr/>
          <p:nvPr/>
        </p:nvSpPr>
        <p:spPr>
          <a:xfrm flipH="1">
            <a:off x="2012040" y="1430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2" name=""/>
          <p:cNvSpPr/>
          <p:nvPr/>
        </p:nvSpPr>
        <p:spPr>
          <a:xfrm>
            <a:off x="2012040" y="1430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3" name=""/>
          <p:cNvSpPr/>
          <p:nvPr/>
        </p:nvSpPr>
        <p:spPr>
          <a:xfrm flipH="1">
            <a:off x="2007000" y="1434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4" name=""/>
          <p:cNvSpPr/>
          <p:nvPr/>
        </p:nvSpPr>
        <p:spPr>
          <a:xfrm flipH="1">
            <a:off x="2002320" y="1439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5" name=""/>
          <p:cNvSpPr/>
          <p:nvPr/>
        </p:nvSpPr>
        <p:spPr>
          <a:xfrm flipH="1">
            <a:off x="1992960" y="144432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6" name=""/>
          <p:cNvSpPr/>
          <p:nvPr/>
        </p:nvSpPr>
        <p:spPr>
          <a:xfrm flipH="1">
            <a:off x="1987920" y="14634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7" name=""/>
          <p:cNvSpPr/>
          <p:nvPr/>
        </p:nvSpPr>
        <p:spPr>
          <a:xfrm flipH="1">
            <a:off x="1973880" y="1473120"/>
            <a:ext cx="1404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8" name=""/>
          <p:cNvSpPr/>
          <p:nvPr/>
        </p:nvSpPr>
        <p:spPr>
          <a:xfrm flipH="1">
            <a:off x="1968840" y="15062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9" name=""/>
          <p:cNvSpPr/>
          <p:nvPr/>
        </p:nvSpPr>
        <p:spPr>
          <a:xfrm>
            <a:off x="1968840" y="15206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0" name=""/>
          <p:cNvSpPr/>
          <p:nvPr/>
        </p:nvSpPr>
        <p:spPr>
          <a:xfrm flipH="1">
            <a:off x="1954800" y="1535040"/>
            <a:ext cx="1404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1" name=""/>
          <p:cNvSpPr/>
          <p:nvPr/>
        </p:nvSpPr>
        <p:spPr>
          <a:xfrm flipH="1">
            <a:off x="1949760" y="158760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2" name=""/>
          <p:cNvSpPr/>
          <p:nvPr/>
        </p:nvSpPr>
        <p:spPr>
          <a:xfrm flipH="1">
            <a:off x="1945080" y="1601640"/>
            <a:ext cx="468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3" name=""/>
          <p:cNvSpPr/>
          <p:nvPr/>
        </p:nvSpPr>
        <p:spPr>
          <a:xfrm>
            <a:off x="1945080" y="16495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4" name=""/>
          <p:cNvSpPr/>
          <p:nvPr/>
        </p:nvSpPr>
        <p:spPr>
          <a:xfrm>
            <a:off x="1945080" y="16635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5" name=""/>
          <p:cNvSpPr/>
          <p:nvPr/>
        </p:nvSpPr>
        <p:spPr>
          <a:xfrm>
            <a:off x="1945080" y="16732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6" name=""/>
          <p:cNvSpPr/>
          <p:nvPr/>
        </p:nvSpPr>
        <p:spPr>
          <a:xfrm flipV="1">
            <a:off x="1949760" y="1692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7" name=""/>
          <p:cNvSpPr/>
          <p:nvPr/>
        </p:nvSpPr>
        <p:spPr>
          <a:xfrm>
            <a:off x="2002320" y="1439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8" name=""/>
          <p:cNvSpPr/>
          <p:nvPr/>
        </p:nvSpPr>
        <p:spPr>
          <a:xfrm>
            <a:off x="2002320" y="1444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9" name=""/>
          <p:cNvSpPr/>
          <p:nvPr/>
        </p:nvSpPr>
        <p:spPr>
          <a:xfrm>
            <a:off x="2007000" y="144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0" name=""/>
          <p:cNvSpPr/>
          <p:nvPr/>
        </p:nvSpPr>
        <p:spPr>
          <a:xfrm>
            <a:off x="2007000" y="1454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1" name=""/>
          <p:cNvSpPr/>
          <p:nvPr/>
        </p:nvSpPr>
        <p:spPr>
          <a:xfrm>
            <a:off x="2007000" y="14587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2" name=""/>
          <p:cNvSpPr/>
          <p:nvPr/>
        </p:nvSpPr>
        <p:spPr>
          <a:xfrm>
            <a:off x="2007000" y="1477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3" name=""/>
          <p:cNvSpPr/>
          <p:nvPr/>
        </p:nvSpPr>
        <p:spPr>
          <a:xfrm>
            <a:off x="2007000" y="1482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4" name=""/>
          <p:cNvSpPr/>
          <p:nvPr/>
        </p:nvSpPr>
        <p:spPr>
          <a:xfrm>
            <a:off x="2007000" y="1492200"/>
            <a:ext cx="972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5" name=""/>
          <p:cNvSpPr/>
          <p:nvPr/>
        </p:nvSpPr>
        <p:spPr>
          <a:xfrm>
            <a:off x="2016720" y="1530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6" name=""/>
          <p:cNvSpPr/>
          <p:nvPr/>
        </p:nvSpPr>
        <p:spPr>
          <a:xfrm>
            <a:off x="2016720" y="1539720"/>
            <a:ext cx="144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7" name=""/>
          <p:cNvSpPr/>
          <p:nvPr/>
        </p:nvSpPr>
        <p:spPr>
          <a:xfrm>
            <a:off x="2031120" y="1573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8" name=""/>
          <p:cNvSpPr/>
          <p:nvPr/>
        </p:nvSpPr>
        <p:spPr>
          <a:xfrm>
            <a:off x="2031120" y="1587600"/>
            <a:ext cx="14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9" name=""/>
          <p:cNvSpPr/>
          <p:nvPr/>
        </p:nvSpPr>
        <p:spPr>
          <a:xfrm>
            <a:off x="2045160" y="16160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0" name=""/>
          <p:cNvSpPr/>
          <p:nvPr/>
        </p:nvSpPr>
        <p:spPr>
          <a:xfrm>
            <a:off x="2049840" y="1625400"/>
            <a:ext cx="97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1" name=""/>
          <p:cNvSpPr/>
          <p:nvPr/>
        </p:nvSpPr>
        <p:spPr>
          <a:xfrm>
            <a:off x="2059560" y="1649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2" name=""/>
          <p:cNvSpPr/>
          <p:nvPr/>
        </p:nvSpPr>
        <p:spPr>
          <a:xfrm flipH="1" flipV="1">
            <a:off x="2054880" y="1649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3" name=""/>
          <p:cNvSpPr/>
          <p:nvPr/>
        </p:nvSpPr>
        <p:spPr>
          <a:xfrm flipH="1" flipV="1">
            <a:off x="2049840" y="16444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4" name=""/>
          <p:cNvSpPr/>
          <p:nvPr/>
        </p:nvSpPr>
        <p:spPr>
          <a:xfrm flipH="1" flipV="1">
            <a:off x="2040480" y="16351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5" name=""/>
          <p:cNvSpPr/>
          <p:nvPr/>
        </p:nvSpPr>
        <p:spPr>
          <a:xfrm flipH="1" flipV="1">
            <a:off x="2035800" y="1630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6" name=""/>
          <p:cNvSpPr/>
          <p:nvPr/>
        </p:nvSpPr>
        <p:spPr>
          <a:xfrm flipH="1" flipV="1">
            <a:off x="2026080" y="16207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7" name=""/>
          <p:cNvSpPr/>
          <p:nvPr/>
        </p:nvSpPr>
        <p:spPr>
          <a:xfrm flipH="1" flipV="1">
            <a:off x="1997640" y="1596960"/>
            <a:ext cx="284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8" name=""/>
          <p:cNvSpPr/>
          <p:nvPr/>
        </p:nvSpPr>
        <p:spPr>
          <a:xfrm flipH="1" flipV="1">
            <a:off x="1987920" y="1592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9" name=""/>
          <p:cNvSpPr/>
          <p:nvPr/>
        </p:nvSpPr>
        <p:spPr>
          <a:xfrm flipH="1" flipV="1">
            <a:off x="1978560" y="1587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0" name=""/>
          <p:cNvSpPr/>
          <p:nvPr/>
        </p:nvSpPr>
        <p:spPr>
          <a:xfrm flipH="1" flipV="1">
            <a:off x="1949760" y="1582560"/>
            <a:ext cx="288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1" name=""/>
          <p:cNvSpPr/>
          <p:nvPr/>
        </p:nvSpPr>
        <p:spPr>
          <a:xfrm flipV="1">
            <a:off x="2345760" y="1387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2" name=""/>
          <p:cNvSpPr/>
          <p:nvPr/>
        </p:nvSpPr>
        <p:spPr>
          <a:xfrm flipH="1">
            <a:off x="2340720" y="1387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3" name=""/>
          <p:cNvSpPr/>
          <p:nvPr/>
        </p:nvSpPr>
        <p:spPr>
          <a:xfrm flipH="1">
            <a:off x="2336040" y="1387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4" name=""/>
          <p:cNvSpPr/>
          <p:nvPr/>
        </p:nvSpPr>
        <p:spPr>
          <a:xfrm flipH="1">
            <a:off x="2331360" y="1387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5" name=""/>
          <p:cNvSpPr/>
          <p:nvPr/>
        </p:nvSpPr>
        <p:spPr>
          <a:xfrm flipH="1">
            <a:off x="2321640" y="1387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6" name=""/>
          <p:cNvSpPr/>
          <p:nvPr/>
        </p:nvSpPr>
        <p:spPr>
          <a:xfrm flipH="1">
            <a:off x="2316960" y="1387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7" name=""/>
          <p:cNvSpPr/>
          <p:nvPr/>
        </p:nvSpPr>
        <p:spPr>
          <a:xfrm flipH="1">
            <a:off x="2297880" y="13870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8" name=""/>
          <p:cNvSpPr/>
          <p:nvPr/>
        </p:nvSpPr>
        <p:spPr>
          <a:xfrm flipH="1">
            <a:off x="2288520" y="1387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9" name=""/>
          <p:cNvSpPr/>
          <p:nvPr/>
        </p:nvSpPr>
        <p:spPr>
          <a:xfrm flipH="1" flipV="1">
            <a:off x="2278800" y="13824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0" name=""/>
          <p:cNvSpPr/>
          <p:nvPr/>
        </p:nvSpPr>
        <p:spPr>
          <a:xfrm flipH="1">
            <a:off x="2250360" y="138240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1" name=""/>
          <p:cNvSpPr/>
          <p:nvPr/>
        </p:nvSpPr>
        <p:spPr>
          <a:xfrm flipH="1">
            <a:off x="2240640" y="1382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2" name=""/>
          <p:cNvSpPr/>
          <p:nvPr/>
        </p:nvSpPr>
        <p:spPr>
          <a:xfrm flipH="1">
            <a:off x="2231280" y="13824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3" name=""/>
          <p:cNvSpPr/>
          <p:nvPr/>
        </p:nvSpPr>
        <p:spPr>
          <a:xfrm flipH="1">
            <a:off x="2216880" y="13824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4" name=""/>
          <p:cNvSpPr/>
          <p:nvPr/>
        </p:nvSpPr>
        <p:spPr>
          <a:xfrm flipH="1">
            <a:off x="2212200" y="1382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5" name=""/>
          <p:cNvSpPr/>
          <p:nvPr/>
        </p:nvSpPr>
        <p:spPr>
          <a:xfrm flipH="1">
            <a:off x="2202480" y="13870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6" name=""/>
          <p:cNvSpPr/>
          <p:nvPr/>
        </p:nvSpPr>
        <p:spPr>
          <a:xfrm>
            <a:off x="2202480" y="13968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7" name=""/>
          <p:cNvSpPr/>
          <p:nvPr/>
        </p:nvSpPr>
        <p:spPr>
          <a:xfrm>
            <a:off x="2202480" y="14061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8" name=""/>
          <p:cNvSpPr/>
          <p:nvPr/>
        </p:nvSpPr>
        <p:spPr>
          <a:xfrm>
            <a:off x="2207160" y="1425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9" name=""/>
          <p:cNvSpPr/>
          <p:nvPr/>
        </p:nvSpPr>
        <p:spPr>
          <a:xfrm>
            <a:off x="2207160" y="1430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0" name=""/>
          <p:cNvSpPr/>
          <p:nvPr/>
        </p:nvSpPr>
        <p:spPr>
          <a:xfrm>
            <a:off x="2207160" y="14349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1" name=""/>
          <p:cNvSpPr/>
          <p:nvPr/>
        </p:nvSpPr>
        <p:spPr>
          <a:xfrm>
            <a:off x="2212200" y="14493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2" name=""/>
          <p:cNvSpPr/>
          <p:nvPr/>
        </p:nvSpPr>
        <p:spPr>
          <a:xfrm>
            <a:off x="2216880" y="1458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3" name=""/>
          <p:cNvSpPr/>
          <p:nvPr/>
        </p:nvSpPr>
        <p:spPr>
          <a:xfrm>
            <a:off x="2216880" y="14634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4" name=""/>
          <p:cNvSpPr/>
          <p:nvPr/>
        </p:nvSpPr>
        <p:spPr>
          <a:xfrm>
            <a:off x="2221560" y="1477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5" name=""/>
          <p:cNvSpPr/>
          <p:nvPr/>
        </p:nvSpPr>
        <p:spPr>
          <a:xfrm>
            <a:off x="2221560" y="1482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6" name=""/>
          <p:cNvSpPr/>
          <p:nvPr/>
        </p:nvSpPr>
        <p:spPr>
          <a:xfrm flipH="1">
            <a:off x="2216880" y="1492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7" name=""/>
          <p:cNvSpPr/>
          <p:nvPr/>
        </p:nvSpPr>
        <p:spPr>
          <a:xfrm>
            <a:off x="2216880" y="1501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8" name=""/>
          <p:cNvSpPr/>
          <p:nvPr/>
        </p:nvSpPr>
        <p:spPr>
          <a:xfrm>
            <a:off x="2216880" y="15062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9" name=""/>
          <p:cNvSpPr/>
          <p:nvPr/>
        </p:nvSpPr>
        <p:spPr>
          <a:xfrm flipH="1">
            <a:off x="2207160" y="15159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0" name=""/>
          <p:cNvSpPr/>
          <p:nvPr/>
        </p:nvSpPr>
        <p:spPr>
          <a:xfrm flipH="1">
            <a:off x="2202480" y="15350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1" name=""/>
          <p:cNvSpPr/>
          <p:nvPr/>
        </p:nvSpPr>
        <p:spPr>
          <a:xfrm>
            <a:off x="2202480" y="1554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2" name=""/>
          <p:cNvSpPr/>
          <p:nvPr/>
        </p:nvSpPr>
        <p:spPr>
          <a:xfrm flipH="1">
            <a:off x="2193120" y="156348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3" name=""/>
          <p:cNvSpPr/>
          <p:nvPr/>
        </p:nvSpPr>
        <p:spPr>
          <a:xfrm>
            <a:off x="2193120" y="15969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4" name=""/>
          <p:cNvSpPr/>
          <p:nvPr/>
        </p:nvSpPr>
        <p:spPr>
          <a:xfrm flipH="1">
            <a:off x="2188440" y="1606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5" name=""/>
          <p:cNvSpPr/>
          <p:nvPr/>
        </p:nvSpPr>
        <p:spPr>
          <a:xfrm>
            <a:off x="2188440" y="161604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6" name=""/>
          <p:cNvSpPr/>
          <p:nvPr/>
        </p:nvSpPr>
        <p:spPr>
          <a:xfrm>
            <a:off x="2188440" y="16542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7" name=""/>
          <p:cNvSpPr/>
          <p:nvPr/>
        </p:nvSpPr>
        <p:spPr>
          <a:xfrm>
            <a:off x="2188440" y="16732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8" name=""/>
          <p:cNvSpPr/>
          <p:nvPr/>
        </p:nvSpPr>
        <p:spPr>
          <a:xfrm>
            <a:off x="2193120" y="168264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9" name=""/>
          <p:cNvSpPr/>
          <p:nvPr/>
        </p:nvSpPr>
        <p:spPr>
          <a:xfrm>
            <a:off x="2207160" y="1697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0" name=""/>
          <p:cNvSpPr/>
          <p:nvPr/>
        </p:nvSpPr>
        <p:spPr>
          <a:xfrm>
            <a:off x="2212200" y="1701720"/>
            <a:ext cx="284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1" name=""/>
          <p:cNvSpPr/>
          <p:nvPr/>
        </p:nvSpPr>
        <p:spPr>
          <a:xfrm>
            <a:off x="2240640" y="17161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2" name=""/>
          <p:cNvSpPr/>
          <p:nvPr/>
        </p:nvSpPr>
        <p:spPr>
          <a:xfrm>
            <a:off x="2250360" y="1716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3" name=""/>
          <p:cNvSpPr/>
          <p:nvPr/>
        </p:nvSpPr>
        <p:spPr>
          <a:xfrm>
            <a:off x="2259720" y="17208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4" name=""/>
          <p:cNvSpPr/>
          <p:nvPr/>
        </p:nvSpPr>
        <p:spPr>
          <a:xfrm flipV="1">
            <a:off x="2274120" y="171612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5" name=""/>
          <p:cNvSpPr/>
          <p:nvPr/>
        </p:nvSpPr>
        <p:spPr>
          <a:xfrm>
            <a:off x="2307600" y="17161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6" name=""/>
          <p:cNvSpPr/>
          <p:nvPr/>
        </p:nvSpPr>
        <p:spPr>
          <a:xfrm flipV="1">
            <a:off x="2316960" y="17114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7" name=""/>
          <p:cNvSpPr/>
          <p:nvPr/>
        </p:nvSpPr>
        <p:spPr>
          <a:xfrm flipV="1">
            <a:off x="2326680" y="169704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8" name=""/>
          <p:cNvSpPr/>
          <p:nvPr/>
        </p:nvSpPr>
        <p:spPr>
          <a:xfrm flipH="1">
            <a:off x="2345760" y="1539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9" name=""/>
          <p:cNvSpPr/>
          <p:nvPr/>
        </p:nvSpPr>
        <p:spPr>
          <a:xfrm flipH="1">
            <a:off x="2340720" y="15397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0" name=""/>
          <p:cNvSpPr/>
          <p:nvPr/>
        </p:nvSpPr>
        <p:spPr>
          <a:xfrm flipH="1">
            <a:off x="2336040" y="1544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1" name=""/>
          <p:cNvSpPr/>
          <p:nvPr/>
        </p:nvSpPr>
        <p:spPr>
          <a:xfrm flipH="1">
            <a:off x="2326680" y="154440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2" name=""/>
          <p:cNvSpPr/>
          <p:nvPr/>
        </p:nvSpPr>
        <p:spPr>
          <a:xfrm flipH="1">
            <a:off x="2297880" y="154944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3" name=""/>
          <p:cNvSpPr/>
          <p:nvPr/>
        </p:nvSpPr>
        <p:spPr>
          <a:xfrm flipH="1">
            <a:off x="2283480" y="15541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4" name=""/>
          <p:cNvSpPr/>
          <p:nvPr/>
        </p:nvSpPr>
        <p:spPr>
          <a:xfrm flipH="1">
            <a:off x="2250360" y="1554120"/>
            <a:ext cx="33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5" name=""/>
          <p:cNvSpPr/>
          <p:nvPr/>
        </p:nvSpPr>
        <p:spPr>
          <a:xfrm flipH="1">
            <a:off x="2216880" y="155412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6" name=""/>
          <p:cNvSpPr/>
          <p:nvPr/>
        </p:nvSpPr>
        <p:spPr>
          <a:xfrm>
            <a:off x="1163160" y="12967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7" name=""/>
          <p:cNvSpPr/>
          <p:nvPr/>
        </p:nvSpPr>
        <p:spPr>
          <a:xfrm>
            <a:off x="1168200" y="1296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8" name=""/>
          <p:cNvSpPr/>
          <p:nvPr/>
        </p:nvSpPr>
        <p:spPr>
          <a:xfrm>
            <a:off x="1168200" y="1301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9" name=""/>
          <p:cNvSpPr/>
          <p:nvPr/>
        </p:nvSpPr>
        <p:spPr>
          <a:xfrm>
            <a:off x="1172880" y="1301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0" name=""/>
          <p:cNvSpPr/>
          <p:nvPr/>
        </p:nvSpPr>
        <p:spPr>
          <a:xfrm>
            <a:off x="1177560" y="1301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1" name=""/>
          <p:cNvSpPr/>
          <p:nvPr/>
        </p:nvSpPr>
        <p:spPr>
          <a:xfrm>
            <a:off x="1177560" y="1306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2" name=""/>
          <p:cNvSpPr/>
          <p:nvPr/>
        </p:nvSpPr>
        <p:spPr>
          <a:xfrm>
            <a:off x="1182240" y="1306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3" name=""/>
          <p:cNvSpPr/>
          <p:nvPr/>
        </p:nvSpPr>
        <p:spPr>
          <a:xfrm>
            <a:off x="1182240" y="1311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4" name=""/>
          <p:cNvSpPr/>
          <p:nvPr/>
        </p:nvSpPr>
        <p:spPr>
          <a:xfrm>
            <a:off x="1186920" y="1315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5" name=""/>
          <p:cNvSpPr/>
          <p:nvPr/>
        </p:nvSpPr>
        <p:spPr>
          <a:xfrm>
            <a:off x="1191960" y="1315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6" name=""/>
          <p:cNvSpPr/>
          <p:nvPr/>
        </p:nvSpPr>
        <p:spPr>
          <a:xfrm>
            <a:off x="1196640" y="13204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7" name=""/>
          <p:cNvSpPr/>
          <p:nvPr/>
        </p:nvSpPr>
        <p:spPr>
          <a:xfrm>
            <a:off x="1211040" y="13298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8" name=""/>
          <p:cNvSpPr/>
          <p:nvPr/>
        </p:nvSpPr>
        <p:spPr>
          <a:xfrm>
            <a:off x="1215720" y="1334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9" name=""/>
          <p:cNvSpPr/>
          <p:nvPr/>
        </p:nvSpPr>
        <p:spPr>
          <a:xfrm>
            <a:off x="1220400" y="13348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0" name=""/>
          <p:cNvSpPr/>
          <p:nvPr/>
        </p:nvSpPr>
        <p:spPr>
          <a:xfrm>
            <a:off x="1239480" y="13395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1" name=""/>
          <p:cNvSpPr/>
          <p:nvPr/>
        </p:nvSpPr>
        <p:spPr>
          <a:xfrm>
            <a:off x="1249200" y="1344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2" name=""/>
          <p:cNvSpPr/>
          <p:nvPr/>
        </p:nvSpPr>
        <p:spPr>
          <a:xfrm>
            <a:off x="1253880" y="13489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3" name=""/>
          <p:cNvSpPr/>
          <p:nvPr/>
        </p:nvSpPr>
        <p:spPr>
          <a:xfrm>
            <a:off x="1268280" y="1358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4" name=""/>
          <p:cNvSpPr/>
          <p:nvPr/>
        </p:nvSpPr>
        <p:spPr>
          <a:xfrm>
            <a:off x="1272960" y="1363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5" name=""/>
          <p:cNvSpPr/>
          <p:nvPr/>
        </p:nvSpPr>
        <p:spPr>
          <a:xfrm>
            <a:off x="1272960" y="136800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6" name=""/>
          <p:cNvSpPr/>
          <p:nvPr/>
        </p:nvSpPr>
        <p:spPr>
          <a:xfrm>
            <a:off x="1282320" y="1401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7" name=""/>
          <p:cNvSpPr/>
          <p:nvPr/>
        </p:nvSpPr>
        <p:spPr>
          <a:xfrm>
            <a:off x="1282320" y="1406160"/>
            <a:ext cx="5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8" name=""/>
          <p:cNvSpPr/>
          <p:nvPr/>
        </p:nvSpPr>
        <p:spPr>
          <a:xfrm>
            <a:off x="1287360" y="14302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9" name=""/>
          <p:cNvSpPr/>
          <p:nvPr/>
        </p:nvSpPr>
        <p:spPr>
          <a:xfrm>
            <a:off x="1287360" y="14396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0" name=""/>
          <p:cNvSpPr/>
          <p:nvPr/>
        </p:nvSpPr>
        <p:spPr>
          <a:xfrm>
            <a:off x="1287360" y="14493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1" name=""/>
          <p:cNvSpPr/>
          <p:nvPr/>
        </p:nvSpPr>
        <p:spPr>
          <a:xfrm>
            <a:off x="1292040" y="1468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2" name=""/>
          <p:cNvSpPr/>
          <p:nvPr/>
        </p:nvSpPr>
        <p:spPr>
          <a:xfrm>
            <a:off x="1292040" y="1473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3" name=""/>
          <p:cNvSpPr/>
          <p:nvPr/>
        </p:nvSpPr>
        <p:spPr>
          <a:xfrm>
            <a:off x="1292040" y="14824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4" name=""/>
          <p:cNvSpPr/>
          <p:nvPr/>
        </p:nvSpPr>
        <p:spPr>
          <a:xfrm>
            <a:off x="1292040" y="1496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5" name=""/>
          <p:cNvSpPr/>
          <p:nvPr/>
        </p:nvSpPr>
        <p:spPr>
          <a:xfrm>
            <a:off x="1296720" y="15015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6" name=""/>
          <p:cNvSpPr/>
          <p:nvPr/>
        </p:nvSpPr>
        <p:spPr>
          <a:xfrm>
            <a:off x="1296720" y="151128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7" name=""/>
          <p:cNvSpPr/>
          <p:nvPr/>
        </p:nvSpPr>
        <p:spPr>
          <a:xfrm>
            <a:off x="1301400" y="1525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8" name=""/>
          <p:cNvSpPr/>
          <p:nvPr/>
        </p:nvSpPr>
        <p:spPr>
          <a:xfrm>
            <a:off x="1301400" y="1530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9" name=""/>
          <p:cNvSpPr/>
          <p:nvPr/>
        </p:nvSpPr>
        <p:spPr>
          <a:xfrm>
            <a:off x="1301400" y="15397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0" name=""/>
          <p:cNvSpPr/>
          <p:nvPr/>
        </p:nvSpPr>
        <p:spPr>
          <a:xfrm>
            <a:off x="1301400" y="15541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1" name=""/>
          <p:cNvSpPr/>
          <p:nvPr/>
        </p:nvSpPr>
        <p:spPr>
          <a:xfrm>
            <a:off x="1301400" y="1568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2" name=""/>
          <p:cNvSpPr/>
          <p:nvPr/>
        </p:nvSpPr>
        <p:spPr>
          <a:xfrm>
            <a:off x="1301400" y="15732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3" name=""/>
          <p:cNvSpPr/>
          <p:nvPr/>
        </p:nvSpPr>
        <p:spPr>
          <a:xfrm>
            <a:off x="1301400" y="1592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4" name=""/>
          <p:cNvSpPr/>
          <p:nvPr/>
        </p:nvSpPr>
        <p:spPr>
          <a:xfrm>
            <a:off x="1301400" y="15969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5" name=""/>
          <p:cNvSpPr/>
          <p:nvPr/>
        </p:nvSpPr>
        <p:spPr>
          <a:xfrm flipH="1">
            <a:off x="1296720" y="1620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6" name=""/>
          <p:cNvSpPr/>
          <p:nvPr/>
        </p:nvSpPr>
        <p:spPr>
          <a:xfrm>
            <a:off x="1296720" y="16254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7" name=""/>
          <p:cNvSpPr/>
          <p:nvPr/>
        </p:nvSpPr>
        <p:spPr>
          <a:xfrm>
            <a:off x="1296720" y="1644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8" name=""/>
          <p:cNvSpPr/>
          <p:nvPr/>
        </p:nvSpPr>
        <p:spPr>
          <a:xfrm>
            <a:off x="1296720" y="16495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9" name=""/>
          <p:cNvSpPr/>
          <p:nvPr/>
        </p:nvSpPr>
        <p:spPr>
          <a:xfrm flipH="1">
            <a:off x="1292040" y="16635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0" name=""/>
          <p:cNvSpPr/>
          <p:nvPr/>
        </p:nvSpPr>
        <p:spPr>
          <a:xfrm>
            <a:off x="1292040" y="16826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1" name=""/>
          <p:cNvSpPr/>
          <p:nvPr/>
        </p:nvSpPr>
        <p:spPr>
          <a:xfrm flipH="1">
            <a:off x="1287360" y="17017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2" name=""/>
          <p:cNvSpPr/>
          <p:nvPr/>
        </p:nvSpPr>
        <p:spPr>
          <a:xfrm flipH="1">
            <a:off x="1282320" y="17208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3" name=""/>
          <p:cNvSpPr/>
          <p:nvPr/>
        </p:nvSpPr>
        <p:spPr>
          <a:xfrm>
            <a:off x="1282320" y="1739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4" name=""/>
          <p:cNvSpPr/>
          <p:nvPr/>
        </p:nvSpPr>
        <p:spPr>
          <a:xfrm flipH="1">
            <a:off x="1277640" y="1744920"/>
            <a:ext cx="468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5" name=""/>
          <p:cNvSpPr/>
          <p:nvPr/>
        </p:nvSpPr>
        <p:spPr>
          <a:xfrm flipH="1">
            <a:off x="1272960" y="1763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6" name=""/>
          <p:cNvSpPr/>
          <p:nvPr/>
        </p:nvSpPr>
        <p:spPr>
          <a:xfrm>
            <a:off x="1272960" y="1773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7" name=""/>
          <p:cNvSpPr/>
          <p:nvPr/>
        </p:nvSpPr>
        <p:spPr>
          <a:xfrm flipH="1">
            <a:off x="1263240" y="177804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8" name=""/>
          <p:cNvSpPr/>
          <p:nvPr/>
        </p:nvSpPr>
        <p:spPr>
          <a:xfrm flipH="1">
            <a:off x="1258560" y="18018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9" name=""/>
          <p:cNvSpPr/>
          <p:nvPr/>
        </p:nvSpPr>
        <p:spPr>
          <a:xfrm flipH="1">
            <a:off x="1253880" y="18068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0" name=""/>
          <p:cNvSpPr/>
          <p:nvPr/>
        </p:nvSpPr>
        <p:spPr>
          <a:xfrm>
            <a:off x="1253880" y="1816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1" name=""/>
          <p:cNvSpPr/>
          <p:nvPr/>
        </p:nvSpPr>
        <p:spPr>
          <a:xfrm flipH="1">
            <a:off x="1249200" y="1820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2" name=""/>
          <p:cNvSpPr/>
          <p:nvPr/>
        </p:nvSpPr>
        <p:spPr>
          <a:xfrm flipH="1">
            <a:off x="1239480" y="183060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3" name=""/>
          <p:cNvSpPr/>
          <p:nvPr/>
        </p:nvSpPr>
        <p:spPr>
          <a:xfrm flipH="1">
            <a:off x="1234800" y="1845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4" name=""/>
          <p:cNvSpPr/>
          <p:nvPr/>
        </p:nvSpPr>
        <p:spPr>
          <a:xfrm flipH="1">
            <a:off x="1230120" y="18543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5" name=""/>
          <p:cNvSpPr/>
          <p:nvPr/>
        </p:nvSpPr>
        <p:spPr>
          <a:xfrm flipH="1">
            <a:off x="1225080" y="1868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6" name=""/>
          <p:cNvSpPr/>
          <p:nvPr/>
        </p:nvSpPr>
        <p:spPr>
          <a:xfrm flipH="1">
            <a:off x="1215720" y="18781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7" name=""/>
          <p:cNvSpPr/>
          <p:nvPr/>
        </p:nvSpPr>
        <p:spPr>
          <a:xfrm flipH="1">
            <a:off x="1206000" y="18925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8" name=""/>
          <p:cNvSpPr/>
          <p:nvPr/>
        </p:nvSpPr>
        <p:spPr>
          <a:xfrm flipH="1">
            <a:off x="1196640" y="190692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9" name=""/>
          <p:cNvSpPr/>
          <p:nvPr/>
        </p:nvSpPr>
        <p:spPr>
          <a:xfrm flipH="1">
            <a:off x="1186920" y="19260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0" name=""/>
          <p:cNvSpPr/>
          <p:nvPr/>
        </p:nvSpPr>
        <p:spPr>
          <a:xfrm flipH="1">
            <a:off x="1177560" y="193536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1" name=""/>
          <p:cNvSpPr/>
          <p:nvPr/>
        </p:nvSpPr>
        <p:spPr>
          <a:xfrm flipH="1">
            <a:off x="1168200" y="19497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2" name=""/>
          <p:cNvSpPr/>
          <p:nvPr/>
        </p:nvSpPr>
        <p:spPr>
          <a:xfrm flipH="1">
            <a:off x="1153800" y="195912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3" name=""/>
          <p:cNvSpPr/>
          <p:nvPr/>
        </p:nvSpPr>
        <p:spPr>
          <a:xfrm flipH="1">
            <a:off x="1139400" y="197820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4" name=""/>
          <p:cNvSpPr/>
          <p:nvPr/>
        </p:nvSpPr>
        <p:spPr>
          <a:xfrm flipH="1">
            <a:off x="1125000" y="199728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5" name=""/>
          <p:cNvSpPr/>
          <p:nvPr/>
        </p:nvSpPr>
        <p:spPr>
          <a:xfrm flipH="1">
            <a:off x="1120320" y="2011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6" name=""/>
          <p:cNvSpPr/>
          <p:nvPr/>
        </p:nvSpPr>
        <p:spPr>
          <a:xfrm flipH="1">
            <a:off x="1105920" y="201636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7" name=""/>
          <p:cNvSpPr/>
          <p:nvPr/>
        </p:nvSpPr>
        <p:spPr>
          <a:xfrm flipH="1">
            <a:off x="1086840" y="203076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8" name=""/>
          <p:cNvSpPr/>
          <p:nvPr/>
        </p:nvSpPr>
        <p:spPr>
          <a:xfrm flipH="1">
            <a:off x="1082160" y="2040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9" name=""/>
          <p:cNvSpPr/>
          <p:nvPr/>
        </p:nvSpPr>
        <p:spPr>
          <a:xfrm flipH="1">
            <a:off x="1063080" y="204048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0" name=""/>
          <p:cNvSpPr/>
          <p:nvPr/>
        </p:nvSpPr>
        <p:spPr>
          <a:xfrm flipH="1">
            <a:off x="1044000" y="20498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1" name=""/>
          <p:cNvSpPr/>
          <p:nvPr/>
        </p:nvSpPr>
        <p:spPr>
          <a:xfrm flipH="1">
            <a:off x="1024920" y="20545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2" name=""/>
          <p:cNvSpPr/>
          <p:nvPr/>
        </p:nvSpPr>
        <p:spPr>
          <a:xfrm flipH="1">
            <a:off x="1015560" y="205920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3" name=""/>
          <p:cNvSpPr/>
          <p:nvPr/>
        </p:nvSpPr>
        <p:spPr>
          <a:xfrm flipH="1">
            <a:off x="996480" y="20642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4" name=""/>
          <p:cNvSpPr/>
          <p:nvPr/>
        </p:nvSpPr>
        <p:spPr>
          <a:xfrm flipH="1">
            <a:off x="977400" y="20689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5" name=""/>
          <p:cNvSpPr/>
          <p:nvPr/>
        </p:nvSpPr>
        <p:spPr>
          <a:xfrm flipH="1">
            <a:off x="953640" y="20736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6" name=""/>
          <p:cNvSpPr/>
          <p:nvPr/>
        </p:nvSpPr>
        <p:spPr>
          <a:xfrm flipH="1">
            <a:off x="943920" y="20782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7" name=""/>
          <p:cNvSpPr/>
          <p:nvPr/>
        </p:nvSpPr>
        <p:spPr>
          <a:xfrm flipH="1">
            <a:off x="915480" y="2083320"/>
            <a:ext cx="284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8" name=""/>
          <p:cNvSpPr/>
          <p:nvPr/>
        </p:nvSpPr>
        <p:spPr>
          <a:xfrm flipH="1">
            <a:off x="891360" y="2088000"/>
            <a:ext cx="241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9" name=""/>
          <p:cNvSpPr/>
          <p:nvPr/>
        </p:nvSpPr>
        <p:spPr>
          <a:xfrm flipH="1">
            <a:off x="877320" y="209736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0" name=""/>
          <p:cNvSpPr/>
          <p:nvPr/>
        </p:nvSpPr>
        <p:spPr>
          <a:xfrm flipH="1">
            <a:off x="853200" y="2097360"/>
            <a:ext cx="241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1" name=""/>
          <p:cNvSpPr/>
          <p:nvPr/>
        </p:nvSpPr>
        <p:spPr>
          <a:xfrm flipH="1">
            <a:off x="829440" y="210708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2" name=""/>
          <p:cNvSpPr/>
          <p:nvPr/>
        </p:nvSpPr>
        <p:spPr>
          <a:xfrm flipH="1">
            <a:off x="801000" y="211176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3" name=""/>
          <p:cNvSpPr/>
          <p:nvPr/>
        </p:nvSpPr>
        <p:spPr>
          <a:xfrm flipH="1">
            <a:off x="791280" y="21117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4" name=""/>
          <p:cNvSpPr/>
          <p:nvPr/>
        </p:nvSpPr>
        <p:spPr>
          <a:xfrm flipH="1">
            <a:off x="767520" y="21117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5" name=""/>
          <p:cNvSpPr/>
          <p:nvPr/>
        </p:nvSpPr>
        <p:spPr>
          <a:xfrm flipH="1">
            <a:off x="743760" y="21117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6" name=""/>
          <p:cNvSpPr/>
          <p:nvPr/>
        </p:nvSpPr>
        <p:spPr>
          <a:xfrm flipH="1" flipV="1">
            <a:off x="724680" y="2107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7" name=""/>
          <p:cNvSpPr/>
          <p:nvPr/>
        </p:nvSpPr>
        <p:spPr>
          <a:xfrm flipH="1">
            <a:off x="714960" y="2107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8" name=""/>
          <p:cNvSpPr/>
          <p:nvPr/>
        </p:nvSpPr>
        <p:spPr>
          <a:xfrm flipH="1">
            <a:off x="691200" y="210708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9" name=""/>
          <p:cNvSpPr/>
          <p:nvPr/>
        </p:nvSpPr>
        <p:spPr>
          <a:xfrm flipH="1" flipV="1">
            <a:off x="672120" y="21024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0" name=""/>
          <p:cNvSpPr/>
          <p:nvPr/>
        </p:nvSpPr>
        <p:spPr>
          <a:xfrm flipH="1" flipV="1">
            <a:off x="648360" y="209736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1" name=""/>
          <p:cNvSpPr/>
          <p:nvPr/>
        </p:nvSpPr>
        <p:spPr>
          <a:xfrm flipH="1">
            <a:off x="639000" y="20973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2" name=""/>
          <p:cNvSpPr/>
          <p:nvPr/>
        </p:nvSpPr>
        <p:spPr>
          <a:xfrm flipH="1" flipV="1">
            <a:off x="614880" y="209268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3" name=""/>
          <p:cNvSpPr/>
          <p:nvPr/>
        </p:nvSpPr>
        <p:spPr>
          <a:xfrm flipH="1" flipV="1">
            <a:off x="600840" y="208800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4" name=""/>
          <p:cNvSpPr/>
          <p:nvPr/>
        </p:nvSpPr>
        <p:spPr>
          <a:xfrm flipH="1" flipV="1">
            <a:off x="581760" y="20833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5" name=""/>
          <p:cNvSpPr/>
          <p:nvPr/>
        </p:nvSpPr>
        <p:spPr>
          <a:xfrm flipH="1" flipV="1">
            <a:off x="567360" y="20782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6" name=""/>
          <p:cNvSpPr/>
          <p:nvPr/>
        </p:nvSpPr>
        <p:spPr>
          <a:xfrm flipH="1" flipV="1">
            <a:off x="543600" y="206892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7" name=""/>
          <p:cNvSpPr/>
          <p:nvPr/>
        </p:nvSpPr>
        <p:spPr>
          <a:xfrm flipH="1">
            <a:off x="533880" y="2068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8" name=""/>
          <p:cNvSpPr/>
          <p:nvPr/>
        </p:nvSpPr>
        <p:spPr>
          <a:xfrm flipH="1" flipV="1">
            <a:off x="514800" y="205920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9" name=""/>
          <p:cNvSpPr/>
          <p:nvPr/>
        </p:nvSpPr>
        <p:spPr>
          <a:xfrm flipH="1" flipV="1">
            <a:off x="505440" y="20545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0" name=""/>
          <p:cNvSpPr/>
          <p:nvPr/>
        </p:nvSpPr>
        <p:spPr>
          <a:xfrm flipH="1" flipV="1">
            <a:off x="481680" y="204516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1" name=""/>
          <p:cNvSpPr/>
          <p:nvPr/>
        </p:nvSpPr>
        <p:spPr>
          <a:xfrm flipH="1">
            <a:off x="471960" y="20451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2" name=""/>
          <p:cNvSpPr/>
          <p:nvPr/>
        </p:nvSpPr>
        <p:spPr>
          <a:xfrm flipH="1" flipV="1">
            <a:off x="452880" y="20354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3" name=""/>
          <p:cNvSpPr/>
          <p:nvPr/>
        </p:nvSpPr>
        <p:spPr>
          <a:xfrm flipH="1">
            <a:off x="443520" y="20354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4" name=""/>
          <p:cNvSpPr/>
          <p:nvPr/>
        </p:nvSpPr>
        <p:spPr>
          <a:xfrm flipH="1" flipV="1">
            <a:off x="438480" y="20307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5" name=""/>
          <p:cNvSpPr/>
          <p:nvPr/>
        </p:nvSpPr>
        <p:spPr>
          <a:xfrm flipH="1" flipV="1">
            <a:off x="419400" y="202140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6" name=""/>
          <p:cNvSpPr/>
          <p:nvPr/>
        </p:nvSpPr>
        <p:spPr>
          <a:xfrm flipH="1" flipV="1">
            <a:off x="410040" y="20163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7" name=""/>
          <p:cNvSpPr/>
          <p:nvPr/>
        </p:nvSpPr>
        <p:spPr>
          <a:xfrm flipH="1" flipV="1">
            <a:off x="395640" y="200700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8" name=""/>
          <p:cNvSpPr/>
          <p:nvPr/>
        </p:nvSpPr>
        <p:spPr>
          <a:xfrm flipH="1" flipV="1">
            <a:off x="381240" y="19972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9" name=""/>
          <p:cNvSpPr/>
          <p:nvPr/>
        </p:nvSpPr>
        <p:spPr>
          <a:xfrm flipH="1" flipV="1">
            <a:off x="376560" y="1992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0" name=""/>
          <p:cNvSpPr/>
          <p:nvPr/>
        </p:nvSpPr>
        <p:spPr>
          <a:xfrm flipH="1" flipV="1">
            <a:off x="371880" y="1987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1" name=""/>
          <p:cNvSpPr/>
          <p:nvPr/>
        </p:nvSpPr>
        <p:spPr>
          <a:xfrm flipH="1" flipV="1">
            <a:off x="357480" y="19735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2" name=""/>
          <p:cNvSpPr/>
          <p:nvPr/>
        </p:nvSpPr>
        <p:spPr>
          <a:xfrm flipH="1" flipV="1">
            <a:off x="352800" y="19641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3" name=""/>
          <p:cNvSpPr/>
          <p:nvPr/>
        </p:nvSpPr>
        <p:spPr>
          <a:xfrm flipH="1" flipV="1">
            <a:off x="343080" y="194976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4" name=""/>
          <p:cNvSpPr/>
          <p:nvPr/>
        </p:nvSpPr>
        <p:spPr>
          <a:xfrm flipH="1" flipV="1">
            <a:off x="338400" y="1940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5" name=""/>
          <p:cNvSpPr/>
          <p:nvPr/>
        </p:nvSpPr>
        <p:spPr>
          <a:xfrm flipH="1" flipV="1">
            <a:off x="329040" y="192096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6" name=""/>
          <p:cNvSpPr/>
          <p:nvPr/>
        </p:nvSpPr>
        <p:spPr>
          <a:xfrm flipH="1" flipV="1">
            <a:off x="324360" y="190692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7" name=""/>
          <p:cNvSpPr/>
          <p:nvPr/>
        </p:nvSpPr>
        <p:spPr>
          <a:xfrm flipH="1" flipV="1">
            <a:off x="309960" y="18878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8" name=""/>
          <p:cNvSpPr/>
          <p:nvPr/>
        </p:nvSpPr>
        <p:spPr>
          <a:xfrm flipH="1" flipV="1">
            <a:off x="305280" y="18781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9" name=""/>
          <p:cNvSpPr/>
          <p:nvPr/>
        </p:nvSpPr>
        <p:spPr>
          <a:xfrm flipH="1" flipV="1">
            <a:off x="300240" y="1868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0" name=""/>
          <p:cNvSpPr/>
          <p:nvPr/>
        </p:nvSpPr>
        <p:spPr>
          <a:xfrm flipH="1" flipV="1">
            <a:off x="290880" y="184968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1" name=""/>
          <p:cNvSpPr/>
          <p:nvPr/>
        </p:nvSpPr>
        <p:spPr>
          <a:xfrm flipH="1" flipV="1">
            <a:off x="286200" y="1839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2" name=""/>
          <p:cNvSpPr/>
          <p:nvPr/>
        </p:nvSpPr>
        <p:spPr>
          <a:xfrm flipH="1" flipV="1">
            <a:off x="276480" y="182088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3" name=""/>
          <p:cNvSpPr/>
          <p:nvPr/>
        </p:nvSpPr>
        <p:spPr>
          <a:xfrm flipH="1" flipV="1">
            <a:off x="271800" y="1811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4" name=""/>
          <p:cNvSpPr/>
          <p:nvPr/>
        </p:nvSpPr>
        <p:spPr>
          <a:xfrm flipH="1" flipV="1">
            <a:off x="267120" y="17924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5" name=""/>
          <p:cNvSpPr/>
          <p:nvPr/>
        </p:nvSpPr>
        <p:spPr>
          <a:xfrm flipV="1">
            <a:off x="267120" y="17827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6" name=""/>
          <p:cNvSpPr/>
          <p:nvPr/>
        </p:nvSpPr>
        <p:spPr>
          <a:xfrm flipH="1" flipV="1">
            <a:off x="262080" y="176364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7" name=""/>
          <p:cNvSpPr/>
          <p:nvPr/>
        </p:nvSpPr>
        <p:spPr>
          <a:xfrm flipV="1">
            <a:off x="262080" y="17496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8" name=""/>
          <p:cNvSpPr/>
          <p:nvPr/>
        </p:nvSpPr>
        <p:spPr>
          <a:xfrm flipH="1" flipV="1">
            <a:off x="257400" y="17305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9" name=""/>
          <p:cNvSpPr/>
          <p:nvPr/>
        </p:nvSpPr>
        <p:spPr>
          <a:xfrm flipH="1" flipV="1">
            <a:off x="252720" y="17161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0" name=""/>
          <p:cNvSpPr/>
          <p:nvPr/>
        </p:nvSpPr>
        <p:spPr>
          <a:xfrm flipV="1">
            <a:off x="252720" y="16923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1" name=""/>
          <p:cNvSpPr/>
          <p:nvPr/>
        </p:nvSpPr>
        <p:spPr>
          <a:xfrm flipH="1" flipV="1">
            <a:off x="248040" y="1682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2" name=""/>
          <p:cNvSpPr/>
          <p:nvPr/>
        </p:nvSpPr>
        <p:spPr>
          <a:xfrm flipV="1">
            <a:off x="248040" y="165888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3" name=""/>
          <p:cNvSpPr/>
          <p:nvPr/>
        </p:nvSpPr>
        <p:spPr>
          <a:xfrm flipV="1">
            <a:off x="248040" y="16495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4" name=""/>
          <p:cNvSpPr/>
          <p:nvPr/>
        </p:nvSpPr>
        <p:spPr>
          <a:xfrm flipH="1" flipV="1">
            <a:off x="243000" y="163044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5" name=""/>
          <p:cNvSpPr/>
          <p:nvPr/>
        </p:nvSpPr>
        <p:spPr>
          <a:xfrm flipV="1">
            <a:off x="243000" y="16207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6" name=""/>
          <p:cNvSpPr/>
          <p:nvPr/>
        </p:nvSpPr>
        <p:spPr>
          <a:xfrm flipV="1">
            <a:off x="248040" y="16066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7" name=""/>
          <p:cNvSpPr/>
          <p:nvPr/>
        </p:nvSpPr>
        <p:spPr>
          <a:xfrm flipV="1">
            <a:off x="248040" y="15969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8" name=""/>
          <p:cNvSpPr/>
          <p:nvPr/>
        </p:nvSpPr>
        <p:spPr>
          <a:xfrm flipV="1">
            <a:off x="248040" y="1587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9" name=""/>
          <p:cNvSpPr/>
          <p:nvPr/>
        </p:nvSpPr>
        <p:spPr>
          <a:xfrm flipV="1">
            <a:off x="248040" y="15685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0" name=""/>
          <p:cNvSpPr/>
          <p:nvPr/>
        </p:nvSpPr>
        <p:spPr>
          <a:xfrm flipV="1">
            <a:off x="252720" y="15541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1" name=""/>
          <p:cNvSpPr/>
          <p:nvPr/>
        </p:nvSpPr>
        <p:spPr>
          <a:xfrm flipV="1">
            <a:off x="252720" y="15350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2" name=""/>
          <p:cNvSpPr/>
          <p:nvPr/>
        </p:nvSpPr>
        <p:spPr>
          <a:xfrm flipV="1">
            <a:off x="257400" y="15253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3" name=""/>
          <p:cNvSpPr/>
          <p:nvPr/>
        </p:nvSpPr>
        <p:spPr>
          <a:xfrm flipV="1">
            <a:off x="257400" y="150624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4" name=""/>
          <p:cNvSpPr/>
          <p:nvPr/>
        </p:nvSpPr>
        <p:spPr>
          <a:xfrm flipV="1">
            <a:off x="267120" y="14968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5" name=""/>
          <p:cNvSpPr/>
          <p:nvPr/>
        </p:nvSpPr>
        <p:spPr>
          <a:xfrm flipV="1">
            <a:off x="271800" y="147780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6" name=""/>
          <p:cNvSpPr/>
          <p:nvPr/>
        </p:nvSpPr>
        <p:spPr>
          <a:xfrm flipV="1">
            <a:off x="281160" y="145872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7" name=""/>
          <p:cNvSpPr/>
          <p:nvPr/>
        </p:nvSpPr>
        <p:spPr>
          <a:xfrm flipV="1">
            <a:off x="290880" y="14493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8" name=""/>
          <p:cNvSpPr/>
          <p:nvPr/>
        </p:nvSpPr>
        <p:spPr>
          <a:xfrm flipV="1">
            <a:off x="295560" y="1439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9" name=""/>
          <p:cNvSpPr/>
          <p:nvPr/>
        </p:nvSpPr>
        <p:spPr>
          <a:xfrm flipV="1">
            <a:off x="300240" y="14205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0" name=""/>
          <p:cNvSpPr/>
          <p:nvPr/>
        </p:nvSpPr>
        <p:spPr>
          <a:xfrm flipV="1">
            <a:off x="309960" y="14112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1" name=""/>
          <p:cNvSpPr/>
          <p:nvPr/>
        </p:nvSpPr>
        <p:spPr>
          <a:xfrm flipV="1">
            <a:off x="319320" y="139680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2" name=""/>
          <p:cNvSpPr/>
          <p:nvPr/>
        </p:nvSpPr>
        <p:spPr>
          <a:xfrm flipV="1">
            <a:off x="329040" y="13870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3" name=""/>
          <p:cNvSpPr/>
          <p:nvPr/>
        </p:nvSpPr>
        <p:spPr>
          <a:xfrm flipV="1">
            <a:off x="333720" y="137304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4" name=""/>
          <p:cNvSpPr/>
          <p:nvPr/>
        </p:nvSpPr>
        <p:spPr>
          <a:xfrm flipV="1">
            <a:off x="348120" y="13633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5" name=""/>
          <p:cNvSpPr/>
          <p:nvPr/>
        </p:nvSpPr>
        <p:spPr>
          <a:xfrm flipV="1">
            <a:off x="352800" y="1358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6" name=""/>
          <p:cNvSpPr/>
          <p:nvPr/>
        </p:nvSpPr>
        <p:spPr>
          <a:xfrm flipV="1">
            <a:off x="357480" y="134424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7" name=""/>
          <p:cNvSpPr/>
          <p:nvPr/>
        </p:nvSpPr>
        <p:spPr>
          <a:xfrm flipV="1">
            <a:off x="371880" y="1339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8" name=""/>
          <p:cNvSpPr/>
          <p:nvPr/>
        </p:nvSpPr>
        <p:spPr>
          <a:xfrm flipV="1">
            <a:off x="376560" y="13298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9" name=""/>
          <p:cNvSpPr/>
          <p:nvPr/>
        </p:nvSpPr>
        <p:spPr>
          <a:xfrm flipV="1">
            <a:off x="390960" y="13251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0" name=""/>
          <p:cNvSpPr/>
          <p:nvPr/>
        </p:nvSpPr>
        <p:spPr>
          <a:xfrm flipV="1">
            <a:off x="400320" y="131580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1" name=""/>
          <p:cNvSpPr/>
          <p:nvPr/>
        </p:nvSpPr>
        <p:spPr>
          <a:xfrm flipV="1">
            <a:off x="414720" y="1311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2" name=""/>
          <p:cNvSpPr/>
          <p:nvPr/>
        </p:nvSpPr>
        <p:spPr>
          <a:xfrm flipV="1">
            <a:off x="419400" y="130140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3" name=""/>
          <p:cNvSpPr/>
          <p:nvPr/>
        </p:nvSpPr>
        <p:spPr>
          <a:xfrm flipV="1">
            <a:off x="438480" y="12967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4" name=""/>
          <p:cNvSpPr/>
          <p:nvPr/>
        </p:nvSpPr>
        <p:spPr>
          <a:xfrm flipV="1">
            <a:off x="443520" y="128700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5" name=""/>
          <p:cNvSpPr/>
          <p:nvPr/>
        </p:nvSpPr>
        <p:spPr>
          <a:xfrm>
            <a:off x="462600" y="1287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6" name=""/>
          <p:cNvSpPr/>
          <p:nvPr/>
        </p:nvSpPr>
        <p:spPr>
          <a:xfrm flipV="1">
            <a:off x="467280" y="127764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7" name=""/>
          <p:cNvSpPr/>
          <p:nvPr/>
        </p:nvSpPr>
        <p:spPr>
          <a:xfrm>
            <a:off x="481680" y="12776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8" name=""/>
          <p:cNvSpPr/>
          <p:nvPr/>
        </p:nvSpPr>
        <p:spPr>
          <a:xfrm flipV="1">
            <a:off x="491040" y="12729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9" name=""/>
          <p:cNvSpPr/>
          <p:nvPr/>
        </p:nvSpPr>
        <p:spPr>
          <a:xfrm flipV="1">
            <a:off x="505440" y="126792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0" name=""/>
          <p:cNvSpPr/>
          <p:nvPr/>
        </p:nvSpPr>
        <p:spPr>
          <a:xfrm flipV="1">
            <a:off x="519480" y="12632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1" name=""/>
          <p:cNvSpPr/>
          <p:nvPr/>
        </p:nvSpPr>
        <p:spPr>
          <a:xfrm flipV="1">
            <a:off x="529200" y="12538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2" name=""/>
          <p:cNvSpPr/>
          <p:nvPr/>
        </p:nvSpPr>
        <p:spPr>
          <a:xfrm flipV="1">
            <a:off x="543600" y="124884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3" name=""/>
          <p:cNvSpPr/>
          <p:nvPr/>
        </p:nvSpPr>
        <p:spPr>
          <a:xfrm flipV="1">
            <a:off x="562680" y="123948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4" name=""/>
          <p:cNvSpPr/>
          <p:nvPr/>
        </p:nvSpPr>
        <p:spPr>
          <a:xfrm flipV="1">
            <a:off x="581760" y="123480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5" name=""/>
          <p:cNvSpPr/>
          <p:nvPr/>
        </p:nvSpPr>
        <p:spPr>
          <a:xfrm flipV="1">
            <a:off x="595800" y="12250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6" name=""/>
          <p:cNvSpPr/>
          <p:nvPr/>
        </p:nvSpPr>
        <p:spPr>
          <a:xfrm flipV="1">
            <a:off x="610200" y="12204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7" name=""/>
          <p:cNvSpPr/>
          <p:nvPr/>
        </p:nvSpPr>
        <p:spPr>
          <a:xfrm flipV="1">
            <a:off x="629280" y="121572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8" name=""/>
          <p:cNvSpPr/>
          <p:nvPr/>
        </p:nvSpPr>
        <p:spPr>
          <a:xfrm flipV="1">
            <a:off x="643680" y="12106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9" name=""/>
          <p:cNvSpPr/>
          <p:nvPr/>
        </p:nvSpPr>
        <p:spPr>
          <a:xfrm flipV="1">
            <a:off x="653040" y="12060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0" name=""/>
          <p:cNvSpPr/>
          <p:nvPr/>
        </p:nvSpPr>
        <p:spPr>
          <a:xfrm flipV="1">
            <a:off x="667440" y="12013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1" name=""/>
          <p:cNvSpPr/>
          <p:nvPr/>
        </p:nvSpPr>
        <p:spPr>
          <a:xfrm>
            <a:off x="677160" y="12013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2" name=""/>
          <p:cNvSpPr/>
          <p:nvPr/>
        </p:nvSpPr>
        <p:spPr>
          <a:xfrm>
            <a:off x="691200" y="1201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3" name=""/>
          <p:cNvSpPr/>
          <p:nvPr/>
        </p:nvSpPr>
        <p:spPr>
          <a:xfrm flipV="1">
            <a:off x="695880" y="11966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4" name=""/>
          <p:cNvSpPr/>
          <p:nvPr/>
        </p:nvSpPr>
        <p:spPr>
          <a:xfrm>
            <a:off x="710280" y="11966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5" name=""/>
          <p:cNvSpPr/>
          <p:nvPr/>
        </p:nvSpPr>
        <p:spPr>
          <a:xfrm flipV="1">
            <a:off x="720000" y="119160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6" name=""/>
          <p:cNvSpPr/>
          <p:nvPr/>
        </p:nvSpPr>
        <p:spPr>
          <a:xfrm flipV="1">
            <a:off x="734040" y="11869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7" name=""/>
          <p:cNvSpPr/>
          <p:nvPr/>
        </p:nvSpPr>
        <p:spPr>
          <a:xfrm flipV="1">
            <a:off x="739080" y="118224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8" name=""/>
          <p:cNvSpPr/>
          <p:nvPr/>
        </p:nvSpPr>
        <p:spPr>
          <a:xfrm flipV="1">
            <a:off x="753120" y="11775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9" name=""/>
          <p:cNvSpPr/>
          <p:nvPr/>
        </p:nvSpPr>
        <p:spPr>
          <a:xfrm flipV="1">
            <a:off x="767520" y="1172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0" name=""/>
          <p:cNvSpPr/>
          <p:nvPr/>
        </p:nvSpPr>
        <p:spPr>
          <a:xfrm flipV="1">
            <a:off x="772200" y="116784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1" name=""/>
          <p:cNvSpPr/>
          <p:nvPr/>
        </p:nvSpPr>
        <p:spPr>
          <a:xfrm flipV="1">
            <a:off x="786600" y="11631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2" name=""/>
          <p:cNvSpPr/>
          <p:nvPr/>
        </p:nvSpPr>
        <p:spPr>
          <a:xfrm>
            <a:off x="796320" y="1163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3" name=""/>
          <p:cNvSpPr/>
          <p:nvPr/>
        </p:nvSpPr>
        <p:spPr>
          <a:xfrm>
            <a:off x="805680" y="11631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4" name=""/>
          <p:cNvSpPr/>
          <p:nvPr/>
        </p:nvSpPr>
        <p:spPr>
          <a:xfrm flipV="1">
            <a:off x="815400" y="1158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5" name=""/>
          <p:cNvSpPr/>
          <p:nvPr/>
        </p:nvSpPr>
        <p:spPr>
          <a:xfrm>
            <a:off x="824760" y="11584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6" name=""/>
          <p:cNvSpPr/>
          <p:nvPr/>
        </p:nvSpPr>
        <p:spPr>
          <a:xfrm>
            <a:off x="834480" y="1163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7" name=""/>
          <p:cNvSpPr/>
          <p:nvPr/>
        </p:nvSpPr>
        <p:spPr>
          <a:xfrm>
            <a:off x="843840" y="1163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8" name=""/>
          <p:cNvSpPr/>
          <p:nvPr/>
        </p:nvSpPr>
        <p:spPr>
          <a:xfrm>
            <a:off x="848520" y="11631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9" name=""/>
          <p:cNvSpPr/>
          <p:nvPr/>
        </p:nvSpPr>
        <p:spPr>
          <a:xfrm>
            <a:off x="862920" y="116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0" name=""/>
          <p:cNvSpPr/>
          <p:nvPr/>
        </p:nvSpPr>
        <p:spPr>
          <a:xfrm>
            <a:off x="867600" y="11678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1" name=""/>
          <p:cNvSpPr/>
          <p:nvPr/>
        </p:nvSpPr>
        <p:spPr>
          <a:xfrm>
            <a:off x="877320" y="1172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2" name=""/>
          <p:cNvSpPr/>
          <p:nvPr/>
        </p:nvSpPr>
        <p:spPr>
          <a:xfrm>
            <a:off x="882000" y="1172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3" name=""/>
          <p:cNvSpPr/>
          <p:nvPr/>
        </p:nvSpPr>
        <p:spPr>
          <a:xfrm>
            <a:off x="886680" y="1172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4" name=""/>
          <p:cNvSpPr/>
          <p:nvPr/>
        </p:nvSpPr>
        <p:spPr>
          <a:xfrm>
            <a:off x="891360" y="11775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5" name=""/>
          <p:cNvSpPr/>
          <p:nvPr/>
        </p:nvSpPr>
        <p:spPr>
          <a:xfrm>
            <a:off x="896400" y="1177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6" name=""/>
          <p:cNvSpPr/>
          <p:nvPr/>
        </p:nvSpPr>
        <p:spPr>
          <a:xfrm>
            <a:off x="901080" y="11775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7" name=""/>
          <p:cNvSpPr/>
          <p:nvPr/>
        </p:nvSpPr>
        <p:spPr>
          <a:xfrm>
            <a:off x="910440" y="11775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8" name=""/>
          <p:cNvSpPr/>
          <p:nvPr/>
        </p:nvSpPr>
        <p:spPr>
          <a:xfrm>
            <a:off x="915480" y="1177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9" name=""/>
          <p:cNvSpPr/>
          <p:nvPr/>
        </p:nvSpPr>
        <p:spPr>
          <a:xfrm>
            <a:off x="920160" y="11822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0" name=""/>
          <p:cNvSpPr/>
          <p:nvPr/>
        </p:nvSpPr>
        <p:spPr>
          <a:xfrm>
            <a:off x="929520" y="1182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1" name=""/>
          <p:cNvSpPr/>
          <p:nvPr/>
        </p:nvSpPr>
        <p:spPr>
          <a:xfrm>
            <a:off x="934560" y="1186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2" name=""/>
          <p:cNvSpPr/>
          <p:nvPr/>
        </p:nvSpPr>
        <p:spPr>
          <a:xfrm>
            <a:off x="943920" y="11916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3" name=""/>
          <p:cNvSpPr/>
          <p:nvPr/>
        </p:nvSpPr>
        <p:spPr>
          <a:xfrm>
            <a:off x="948600" y="1196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4" name=""/>
          <p:cNvSpPr/>
          <p:nvPr/>
        </p:nvSpPr>
        <p:spPr>
          <a:xfrm>
            <a:off x="953640" y="12013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5" name=""/>
          <p:cNvSpPr/>
          <p:nvPr/>
        </p:nvSpPr>
        <p:spPr>
          <a:xfrm>
            <a:off x="963000" y="1206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6" name=""/>
          <p:cNvSpPr/>
          <p:nvPr/>
        </p:nvSpPr>
        <p:spPr>
          <a:xfrm>
            <a:off x="967680" y="1210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7" name=""/>
          <p:cNvSpPr/>
          <p:nvPr/>
        </p:nvSpPr>
        <p:spPr>
          <a:xfrm>
            <a:off x="972720" y="1210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8" name=""/>
          <p:cNvSpPr/>
          <p:nvPr/>
        </p:nvSpPr>
        <p:spPr>
          <a:xfrm>
            <a:off x="977400" y="1210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9" name=""/>
          <p:cNvSpPr/>
          <p:nvPr/>
        </p:nvSpPr>
        <p:spPr>
          <a:xfrm>
            <a:off x="982080" y="12106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0" name=""/>
          <p:cNvSpPr/>
          <p:nvPr/>
        </p:nvSpPr>
        <p:spPr>
          <a:xfrm>
            <a:off x="986760" y="12157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1" name=""/>
          <p:cNvSpPr/>
          <p:nvPr/>
        </p:nvSpPr>
        <p:spPr>
          <a:xfrm>
            <a:off x="991800" y="1215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2" name=""/>
          <p:cNvSpPr/>
          <p:nvPr/>
        </p:nvSpPr>
        <p:spPr>
          <a:xfrm>
            <a:off x="996480" y="1215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3" name=""/>
          <p:cNvSpPr/>
          <p:nvPr/>
        </p:nvSpPr>
        <p:spPr>
          <a:xfrm>
            <a:off x="1001160" y="1220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4" name=""/>
          <p:cNvSpPr/>
          <p:nvPr/>
        </p:nvSpPr>
        <p:spPr>
          <a:xfrm>
            <a:off x="1005840" y="1225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5" name=""/>
          <p:cNvSpPr/>
          <p:nvPr/>
        </p:nvSpPr>
        <p:spPr>
          <a:xfrm>
            <a:off x="1010880" y="1229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6" name=""/>
          <p:cNvSpPr/>
          <p:nvPr/>
        </p:nvSpPr>
        <p:spPr>
          <a:xfrm>
            <a:off x="1015560" y="1229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7" name=""/>
          <p:cNvSpPr/>
          <p:nvPr/>
        </p:nvSpPr>
        <p:spPr>
          <a:xfrm>
            <a:off x="1020240" y="123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8" name=""/>
          <p:cNvSpPr/>
          <p:nvPr/>
        </p:nvSpPr>
        <p:spPr>
          <a:xfrm>
            <a:off x="1024920" y="1234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9" name=""/>
          <p:cNvSpPr/>
          <p:nvPr/>
        </p:nvSpPr>
        <p:spPr>
          <a:xfrm>
            <a:off x="1029600" y="1239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0" name=""/>
          <p:cNvSpPr/>
          <p:nvPr/>
        </p:nvSpPr>
        <p:spPr>
          <a:xfrm>
            <a:off x="1034640" y="1239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1" name=""/>
          <p:cNvSpPr/>
          <p:nvPr/>
        </p:nvSpPr>
        <p:spPr>
          <a:xfrm>
            <a:off x="1039320" y="1239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2" name=""/>
          <p:cNvSpPr/>
          <p:nvPr/>
        </p:nvSpPr>
        <p:spPr>
          <a:xfrm>
            <a:off x="1044000" y="1239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3" name=""/>
          <p:cNvSpPr/>
          <p:nvPr/>
        </p:nvSpPr>
        <p:spPr>
          <a:xfrm>
            <a:off x="1048680" y="1244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4" name=""/>
          <p:cNvSpPr/>
          <p:nvPr/>
        </p:nvSpPr>
        <p:spPr>
          <a:xfrm>
            <a:off x="1053720" y="12441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5" name=""/>
          <p:cNvSpPr/>
          <p:nvPr/>
        </p:nvSpPr>
        <p:spPr>
          <a:xfrm>
            <a:off x="1063080" y="1253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6" name=""/>
          <p:cNvSpPr/>
          <p:nvPr/>
        </p:nvSpPr>
        <p:spPr>
          <a:xfrm>
            <a:off x="1067760" y="12538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7" name=""/>
          <p:cNvSpPr/>
          <p:nvPr/>
        </p:nvSpPr>
        <p:spPr>
          <a:xfrm>
            <a:off x="1072800" y="1258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8" name=""/>
          <p:cNvSpPr/>
          <p:nvPr/>
        </p:nvSpPr>
        <p:spPr>
          <a:xfrm>
            <a:off x="1077480" y="1258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9" name=""/>
          <p:cNvSpPr/>
          <p:nvPr/>
        </p:nvSpPr>
        <p:spPr>
          <a:xfrm>
            <a:off x="1077480" y="126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0" name=""/>
          <p:cNvSpPr/>
          <p:nvPr/>
        </p:nvSpPr>
        <p:spPr>
          <a:xfrm>
            <a:off x="1082160" y="126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1" name=""/>
          <p:cNvSpPr/>
          <p:nvPr/>
        </p:nvSpPr>
        <p:spPr>
          <a:xfrm>
            <a:off x="1086840" y="1263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2" name=""/>
          <p:cNvSpPr/>
          <p:nvPr/>
        </p:nvSpPr>
        <p:spPr>
          <a:xfrm>
            <a:off x="1086840" y="1267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3" name=""/>
          <p:cNvSpPr/>
          <p:nvPr/>
        </p:nvSpPr>
        <p:spPr>
          <a:xfrm>
            <a:off x="1091880" y="12679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4" name=""/>
          <p:cNvSpPr/>
          <p:nvPr/>
        </p:nvSpPr>
        <p:spPr>
          <a:xfrm>
            <a:off x="1101240" y="1272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5" name=""/>
          <p:cNvSpPr/>
          <p:nvPr/>
        </p:nvSpPr>
        <p:spPr>
          <a:xfrm>
            <a:off x="1105920" y="1277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6" name=""/>
          <p:cNvSpPr/>
          <p:nvPr/>
        </p:nvSpPr>
        <p:spPr>
          <a:xfrm>
            <a:off x="1110960" y="12776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7" name=""/>
          <p:cNvSpPr/>
          <p:nvPr/>
        </p:nvSpPr>
        <p:spPr>
          <a:xfrm>
            <a:off x="1120320" y="1282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8" name=""/>
          <p:cNvSpPr/>
          <p:nvPr/>
        </p:nvSpPr>
        <p:spPr>
          <a:xfrm>
            <a:off x="1125000" y="12870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9" name=""/>
          <p:cNvSpPr/>
          <p:nvPr/>
        </p:nvSpPr>
        <p:spPr>
          <a:xfrm>
            <a:off x="1144080" y="1287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0" name=""/>
          <p:cNvSpPr/>
          <p:nvPr/>
        </p:nvSpPr>
        <p:spPr>
          <a:xfrm>
            <a:off x="1149120" y="12870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1" name=""/>
          <p:cNvSpPr/>
          <p:nvPr/>
        </p:nvSpPr>
        <p:spPr>
          <a:xfrm>
            <a:off x="1153800" y="1292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2" name=""/>
          <p:cNvSpPr/>
          <p:nvPr/>
        </p:nvSpPr>
        <p:spPr>
          <a:xfrm>
            <a:off x="1158480" y="1296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3" name=""/>
          <p:cNvSpPr/>
          <p:nvPr/>
        </p:nvSpPr>
        <p:spPr>
          <a:xfrm>
            <a:off x="1163160" y="12967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4" name=""/>
          <p:cNvSpPr/>
          <p:nvPr/>
        </p:nvSpPr>
        <p:spPr>
          <a:xfrm>
            <a:off x="6087960" y="714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5" name=""/>
          <p:cNvSpPr/>
          <p:nvPr/>
        </p:nvSpPr>
        <p:spPr>
          <a:xfrm>
            <a:off x="6087960" y="72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6" name=""/>
          <p:cNvSpPr/>
          <p:nvPr/>
        </p:nvSpPr>
        <p:spPr>
          <a:xfrm flipH="1">
            <a:off x="6083280" y="724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7" name=""/>
          <p:cNvSpPr/>
          <p:nvPr/>
        </p:nvSpPr>
        <p:spPr>
          <a:xfrm>
            <a:off x="6083280" y="724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8" name=""/>
          <p:cNvSpPr/>
          <p:nvPr/>
        </p:nvSpPr>
        <p:spPr>
          <a:xfrm>
            <a:off x="6083280" y="72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9" name=""/>
          <p:cNvSpPr/>
          <p:nvPr/>
        </p:nvSpPr>
        <p:spPr>
          <a:xfrm>
            <a:off x="6083280" y="734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0" name=""/>
          <p:cNvSpPr/>
          <p:nvPr/>
        </p:nvSpPr>
        <p:spPr>
          <a:xfrm>
            <a:off x="6083280" y="738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1" name=""/>
          <p:cNvSpPr/>
          <p:nvPr/>
        </p:nvSpPr>
        <p:spPr>
          <a:xfrm flipH="1">
            <a:off x="6078600" y="743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2" name=""/>
          <p:cNvSpPr/>
          <p:nvPr/>
        </p:nvSpPr>
        <p:spPr>
          <a:xfrm>
            <a:off x="6078600" y="748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3" name=""/>
          <p:cNvSpPr/>
          <p:nvPr/>
        </p:nvSpPr>
        <p:spPr>
          <a:xfrm>
            <a:off x="6078600" y="753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4" name=""/>
          <p:cNvSpPr/>
          <p:nvPr/>
        </p:nvSpPr>
        <p:spPr>
          <a:xfrm>
            <a:off x="6078600" y="757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5" name=""/>
          <p:cNvSpPr/>
          <p:nvPr/>
        </p:nvSpPr>
        <p:spPr>
          <a:xfrm>
            <a:off x="6078600" y="7628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6" name=""/>
          <p:cNvSpPr/>
          <p:nvPr/>
        </p:nvSpPr>
        <p:spPr>
          <a:xfrm>
            <a:off x="6078600" y="781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7" name=""/>
          <p:cNvSpPr/>
          <p:nvPr/>
        </p:nvSpPr>
        <p:spPr>
          <a:xfrm>
            <a:off x="607860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8" name=""/>
          <p:cNvSpPr/>
          <p:nvPr/>
        </p:nvSpPr>
        <p:spPr>
          <a:xfrm>
            <a:off x="6078600" y="791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9" name=""/>
          <p:cNvSpPr/>
          <p:nvPr/>
        </p:nvSpPr>
        <p:spPr>
          <a:xfrm>
            <a:off x="6083280" y="80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0" name=""/>
          <p:cNvSpPr/>
          <p:nvPr/>
        </p:nvSpPr>
        <p:spPr>
          <a:xfrm>
            <a:off x="6087960" y="80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1" name=""/>
          <p:cNvSpPr/>
          <p:nvPr/>
        </p:nvSpPr>
        <p:spPr>
          <a:xfrm>
            <a:off x="6087960" y="80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2" name=""/>
          <p:cNvSpPr/>
          <p:nvPr/>
        </p:nvSpPr>
        <p:spPr>
          <a:xfrm>
            <a:off x="6093000" y="805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3" name=""/>
          <p:cNvSpPr/>
          <p:nvPr/>
        </p:nvSpPr>
        <p:spPr>
          <a:xfrm flipV="1">
            <a:off x="6102360" y="8010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4" name=""/>
          <p:cNvSpPr/>
          <p:nvPr/>
        </p:nvSpPr>
        <p:spPr>
          <a:xfrm flipV="1">
            <a:off x="6121440" y="781920"/>
            <a:ext cx="381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5" name=""/>
          <p:cNvSpPr/>
          <p:nvPr/>
        </p:nvSpPr>
        <p:spPr>
          <a:xfrm flipV="1">
            <a:off x="6159600" y="7768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6" name=""/>
          <p:cNvSpPr/>
          <p:nvPr/>
        </p:nvSpPr>
        <p:spPr>
          <a:xfrm flipV="1">
            <a:off x="6168960" y="743760"/>
            <a:ext cx="3816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7" name=""/>
          <p:cNvSpPr/>
          <p:nvPr/>
        </p:nvSpPr>
        <p:spPr>
          <a:xfrm flipV="1">
            <a:off x="6207120" y="7340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8" name=""/>
          <p:cNvSpPr/>
          <p:nvPr/>
        </p:nvSpPr>
        <p:spPr>
          <a:xfrm flipV="1">
            <a:off x="6212160" y="70560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9" name=""/>
          <p:cNvSpPr/>
          <p:nvPr/>
        </p:nvSpPr>
        <p:spPr>
          <a:xfrm flipV="1">
            <a:off x="6231240" y="695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0" name=""/>
          <p:cNvSpPr/>
          <p:nvPr/>
        </p:nvSpPr>
        <p:spPr>
          <a:xfrm flipV="1">
            <a:off x="6235920" y="6768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1" name=""/>
          <p:cNvSpPr/>
          <p:nvPr/>
        </p:nvSpPr>
        <p:spPr>
          <a:xfrm flipV="1">
            <a:off x="6240600" y="6627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2" name=""/>
          <p:cNvSpPr/>
          <p:nvPr/>
        </p:nvSpPr>
        <p:spPr>
          <a:xfrm flipV="1">
            <a:off x="6245280" y="657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3" name=""/>
          <p:cNvSpPr/>
          <p:nvPr/>
        </p:nvSpPr>
        <p:spPr>
          <a:xfrm flipV="1">
            <a:off x="6245280" y="653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4" name=""/>
          <p:cNvSpPr/>
          <p:nvPr/>
        </p:nvSpPr>
        <p:spPr>
          <a:xfrm flipV="1">
            <a:off x="6245280" y="648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5" name=""/>
          <p:cNvSpPr/>
          <p:nvPr/>
        </p:nvSpPr>
        <p:spPr>
          <a:xfrm flipV="1">
            <a:off x="624528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6" name=""/>
          <p:cNvSpPr/>
          <p:nvPr/>
        </p:nvSpPr>
        <p:spPr>
          <a:xfrm>
            <a:off x="6245280" y="643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7" name=""/>
          <p:cNvSpPr/>
          <p:nvPr/>
        </p:nvSpPr>
        <p:spPr>
          <a:xfrm>
            <a:off x="6245280" y="648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8" name=""/>
          <p:cNvSpPr/>
          <p:nvPr/>
        </p:nvSpPr>
        <p:spPr>
          <a:xfrm>
            <a:off x="6245280" y="653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9" name=""/>
          <p:cNvSpPr/>
          <p:nvPr/>
        </p:nvSpPr>
        <p:spPr>
          <a:xfrm>
            <a:off x="6245280" y="657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0" name=""/>
          <p:cNvSpPr/>
          <p:nvPr/>
        </p:nvSpPr>
        <p:spPr>
          <a:xfrm>
            <a:off x="6245280" y="662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1" name=""/>
          <p:cNvSpPr/>
          <p:nvPr/>
        </p:nvSpPr>
        <p:spPr>
          <a:xfrm flipH="1">
            <a:off x="6240600" y="667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2" name=""/>
          <p:cNvSpPr/>
          <p:nvPr/>
        </p:nvSpPr>
        <p:spPr>
          <a:xfrm>
            <a:off x="6240600" y="6768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3" name=""/>
          <p:cNvSpPr/>
          <p:nvPr/>
        </p:nvSpPr>
        <p:spPr>
          <a:xfrm>
            <a:off x="6240600" y="68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4" name=""/>
          <p:cNvSpPr/>
          <p:nvPr/>
        </p:nvSpPr>
        <p:spPr>
          <a:xfrm>
            <a:off x="6240600" y="691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5" name=""/>
          <p:cNvSpPr/>
          <p:nvPr/>
        </p:nvSpPr>
        <p:spPr>
          <a:xfrm>
            <a:off x="6240600" y="695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6" name=""/>
          <p:cNvSpPr/>
          <p:nvPr/>
        </p:nvSpPr>
        <p:spPr>
          <a:xfrm>
            <a:off x="6240600" y="700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7" name=""/>
          <p:cNvSpPr/>
          <p:nvPr/>
        </p:nvSpPr>
        <p:spPr>
          <a:xfrm>
            <a:off x="6240600" y="705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8" name=""/>
          <p:cNvSpPr/>
          <p:nvPr/>
        </p:nvSpPr>
        <p:spPr>
          <a:xfrm>
            <a:off x="6240600" y="7102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9" name=""/>
          <p:cNvSpPr/>
          <p:nvPr/>
        </p:nvSpPr>
        <p:spPr>
          <a:xfrm>
            <a:off x="6240600" y="7246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0" name=""/>
          <p:cNvSpPr/>
          <p:nvPr/>
        </p:nvSpPr>
        <p:spPr>
          <a:xfrm>
            <a:off x="6240600" y="7437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1" name=""/>
          <p:cNvSpPr/>
          <p:nvPr/>
        </p:nvSpPr>
        <p:spPr>
          <a:xfrm>
            <a:off x="6245280" y="75312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2" name=""/>
          <p:cNvSpPr/>
          <p:nvPr/>
        </p:nvSpPr>
        <p:spPr>
          <a:xfrm>
            <a:off x="6245280" y="7912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3" name=""/>
          <p:cNvSpPr/>
          <p:nvPr/>
        </p:nvSpPr>
        <p:spPr>
          <a:xfrm flipH="1">
            <a:off x="6240600" y="805680"/>
            <a:ext cx="468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4" name=""/>
          <p:cNvSpPr/>
          <p:nvPr/>
        </p:nvSpPr>
        <p:spPr>
          <a:xfrm>
            <a:off x="6240600" y="862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5" name=""/>
          <p:cNvSpPr/>
          <p:nvPr/>
        </p:nvSpPr>
        <p:spPr>
          <a:xfrm flipH="1">
            <a:off x="6235920" y="8820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6" name=""/>
          <p:cNvSpPr/>
          <p:nvPr/>
        </p:nvSpPr>
        <p:spPr>
          <a:xfrm>
            <a:off x="6235920" y="90108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7" name=""/>
          <p:cNvSpPr/>
          <p:nvPr/>
        </p:nvSpPr>
        <p:spPr>
          <a:xfrm flipH="1">
            <a:off x="6226200" y="924840"/>
            <a:ext cx="972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8" name=""/>
          <p:cNvSpPr/>
          <p:nvPr/>
        </p:nvSpPr>
        <p:spPr>
          <a:xfrm flipH="1">
            <a:off x="6207120" y="986760"/>
            <a:ext cx="1908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9" name=""/>
          <p:cNvSpPr/>
          <p:nvPr/>
        </p:nvSpPr>
        <p:spPr>
          <a:xfrm flipH="1">
            <a:off x="6202440" y="10486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0" name=""/>
          <p:cNvSpPr/>
          <p:nvPr/>
        </p:nvSpPr>
        <p:spPr>
          <a:xfrm flipH="1">
            <a:off x="6183360" y="105840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1" name=""/>
          <p:cNvSpPr/>
          <p:nvPr/>
        </p:nvSpPr>
        <p:spPr>
          <a:xfrm flipH="1">
            <a:off x="6174000" y="10724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2" name=""/>
          <p:cNvSpPr/>
          <p:nvPr/>
        </p:nvSpPr>
        <p:spPr>
          <a:xfrm flipH="1" flipV="1">
            <a:off x="6149880" y="1053360"/>
            <a:ext cx="241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3" name=""/>
          <p:cNvSpPr/>
          <p:nvPr/>
        </p:nvSpPr>
        <p:spPr>
          <a:xfrm flipH="1" flipV="1">
            <a:off x="6135840" y="103428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4" name=""/>
          <p:cNvSpPr/>
          <p:nvPr/>
        </p:nvSpPr>
        <p:spPr>
          <a:xfrm flipH="1" flipV="1">
            <a:off x="6130800" y="10249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5" name=""/>
          <p:cNvSpPr/>
          <p:nvPr/>
        </p:nvSpPr>
        <p:spPr>
          <a:xfrm flipH="1" flipV="1">
            <a:off x="6126120" y="10105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6" name=""/>
          <p:cNvSpPr/>
          <p:nvPr/>
        </p:nvSpPr>
        <p:spPr>
          <a:xfrm flipH="1" flipV="1">
            <a:off x="6121440" y="10011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7" name=""/>
          <p:cNvSpPr/>
          <p:nvPr/>
        </p:nvSpPr>
        <p:spPr>
          <a:xfrm flipV="1">
            <a:off x="6121440" y="948600"/>
            <a:ext cx="936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8" name=""/>
          <p:cNvSpPr/>
          <p:nvPr/>
        </p:nvSpPr>
        <p:spPr>
          <a:xfrm flipV="1">
            <a:off x="640764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9" name=""/>
          <p:cNvSpPr/>
          <p:nvPr/>
        </p:nvSpPr>
        <p:spPr>
          <a:xfrm flipV="1">
            <a:off x="6407640" y="786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0" name=""/>
          <p:cNvSpPr/>
          <p:nvPr/>
        </p:nvSpPr>
        <p:spPr>
          <a:xfrm flipV="1">
            <a:off x="6412320" y="781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1" name=""/>
          <p:cNvSpPr/>
          <p:nvPr/>
        </p:nvSpPr>
        <p:spPr>
          <a:xfrm flipV="1">
            <a:off x="6412320" y="776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2" name=""/>
          <p:cNvSpPr/>
          <p:nvPr/>
        </p:nvSpPr>
        <p:spPr>
          <a:xfrm flipV="1">
            <a:off x="6412320" y="767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3" name=""/>
          <p:cNvSpPr/>
          <p:nvPr/>
        </p:nvSpPr>
        <p:spPr>
          <a:xfrm flipV="1">
            <a:off x="6417000" y="762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4" name=""/>
          <p:cNvSpPr/>
          <p:nvPr/>
        </p:nvSpPr>
        <p:spPr>
          <a:xfrm flipV="1">
            <a:off x="6417000" y="729360"/>
            <a:ext cx="972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5" name=""/>
          <p:cNvSpPr/>
          <p:nvPr/>
        </p:nvSpPr>
        <p:spPr>
          <a:xfrm flipV="1">
            <a:off x="6426720" y="724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6" name=""/>
          <p:cNvSpPr/>
          <p:nvPr/>
        </p:nvSpPr>
        <p:spPr>
          <a:xfrm>
            <a:off x="6426720" y="724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7" name=""/>
          <p:cNvSpPr/>
          <p:nvPr/>
        </p:nvSpPr>
        <p:spPr>
          <a:xfrm flipV="1">
            <a:off x="6431400" y="7200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8" name=""/>
          <p:cNvSpPr/>
          <p:nvPr/>
        </p:nvSpPr>
        <p:spPr>
          <a:xfrm>
            <a:off x="6440760" y="720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9" name=""/>
          <p:cNvSpPr/>
          <p:nvPr/>
        </p:nvSpPr>
        <p:spPr>
          <a:xfrm>
            <a:off x="6445440" y="72936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0" name=""/>
          <p:cNvSpPr/>
          <p:nvPr/>
        </p:nvSpPr>
        <p:spPr>
          <a:xfrm>
            <a:off x="6459840" y="743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1" name=""/>
          <p:cNvSpPr/>
          <p:nvPr/>
        </p:nvSpPr>
        <p:spPr>
          <a:xfrm>
            <a:off x="6464520" y="74844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2" name=""/>
          <p:cNvSpPr/>
          <p:nvPr/>
        </p:nvSpPr>
        <p:spPr>
          <a:xfrm>
            <a:off x="6483600" y="767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3" name=""/>
          <p:cNvSpPr/>
          <p:nvPr/>
        </p:nvSpPr>
        <p:spPr>
          <a:xfrm flipV="1">
            <a:off x="6488640" y="76284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4" name=""/>
          <p:cNvSpPr/>
          <p:nvPr/>
        </p:nvSpPr>
        <p:spPr>
          <a:xfrm>
            <a:off x="6502680" y="7628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5" name=""/>
          <p:cNvSpPr/>
          <p:nvPr/>
        </p:nvSpPr>
        <p:spPr>
          <a:xfrm flipV="1">
            <a:off x="6512400" y="738720"/>
            <a:ext cx="237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6" name=""/>
          <p:cNvSpPr/>
          <p:nvPr/>
        </p:nvSpPr>
        <p:spPr>
          <a:xfrm flipV="1">
            <a:off x="6536160" y="734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7" name=""/>
          <p:cNvSpPr/>
          <p:nvPr/>
        </p:nvSpPr>
        <p:spPr>
          <a:xfrm flipV="1">
            <a:off x="6540840" y="729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8" name=""/>
          <p:cNvSpPr/>
          <p:nvPr/>
        </p:nvSpPr>
        <p:spPr>
          <a:xfrm flipV="1">
            <a:off x="6550560" y="71028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9" name=""/>
          <p:cNvSpPr/>
          <p:nvPr/>
        </p:nvSpPr>
        <p:spPr>
          <a:xfrm flipV="1">
            <a:off x="6574320" y="7056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0" name=""/>
          <p:cNvSpPr/>
          <p:nvPr/>
        </p:nvSpPr>
        <p:spPr>
          <a:xfrm>
            <a:off x="6588720" y="705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1" name=""/>
          <p:cNvSpPr/>
          <p:nvPr/>
        </p:nvSpPr>
        <p:spPr>
          <a:xfrm>
            <a:off x="6593400" y="7056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2" name=""/>
          <p:cNvSpPr/>
          <p:nvPr/>
        </p:nvSpPr>
        <p:spPr>
          <a:xfrm>
            <a:off x="6865200" y="676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3" name=""/>
          <p:cNvSpPr/>
          <p:nvPr/>
        </p:nvSpPr>
        <p:spPr>
          <a:xfrm flipH="1">
            <a:off x="6860520" y="681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4" name=""/>
          <p:cNvSpPr/>
          <p:nvPr/>
        </p:nvSpPr>
        <p:spPr>
          <a:xfrm>
            <a:off x="6860520" y="681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5" name=""/>
          <p:cNvSpPr/>
          <p:nvPr/>
        </p:nvSpPr>
        <p:spPr>
          <a:xfrm flipH="1">
            <a:off x="6855480" y="6865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6" name=""/>
          <p:cNvSpPr/>
          <p:nvPr/>
        </p:nvSpPr>
        <p:spPr>
          <a:xfrm flipH="1">
            <a:off x="6850800" y="6912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7" name=""/>
          <p:cNvSpPr/>
          <p:nvPr/>
        </p:nvSpPr>
        <p:spPr>
          <a:xfrm flipH="1">
            <a:off x="6846120" y="700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8" name=""/>
          <p:cNvSpPr/>
          <p:nvPr/>
        </p:nvSpPr>
        <p:spPr>
          <a:xfrm flipH="1">
            <a:off x="6841440" y="710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9" name=""/>
          <p:cNvSpPr/>
          <p:nvPr/>
        </p:nvSpPr>
        <p:spPr>
          <a:xfrm flipH="1">
            <a:off x="6827040" y="720000"/>
            <a:ext cx="1440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0" name=""/>
          <p:cNvSpPr/>
          <p:nvPr/>
        </p:nvSpPr>
        <p:spPr>
          <a:xfrm flipH="1">
            <a:off x="6817320" y="7387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1" name=""/>
          <p:cNvSpPr/>
          <p:nvPr/>
        </p:nvSpPr>
        <p:spPr>
          <a:xfrm flipH="1">
            <a:off x="6803280" y="748440"/>
            <a:ext cx="14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2" name=""/>
          <p:cNvSpPr/>
          <p:nvPr/>
        </p:nvSpPr>
        <p:spPr>
          <a:xfrm flipH="1">
            <a:off x="6784200" y="776880"/>
            <a:ext cx="190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3" name=""/>
          <p:cNvSpPr/>
          <p:nvPr/>
        </p:nvSpPr>
        <p:spPr>
          <a:xfrm flipH="1">
            <a:off x="6769800" y="80568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4" name=""/>
          <p:cNvSpPr/>
          <p:nvPr/>
        </p:nvSpPr>
        <p:spPr>
          <a:xfrm flipH="1">
            <a:off x="6765120" y="829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5" name=""/>
          <p:cNvSpPr/>
          <p:nvPr/>
        </p:nvSpPr>
        <p:spPr>
          <a:xfrm flipH="1">
            <a:off x="6755400" y="8341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6" name=""/>
          <p:cNvSpPr/>
          <p:nvPr/>
        </p:nvSpPr>
        <p:spPr>
          <a:xfrm flipV="1">
            <a:off x="685548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7" name=""/>
          <p:cNvSpPr/>
          <p:nvPr/>
        </p:nvSpPr>
        <p:spPr>
          <a:xfrm flipH="1" flipV="1">
            <a:off x="6850800" y="810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8" name=""/>
          <p:cNvSpPr/>
          <p:nvPr/>
        </p:nvSpPr>
        <p:spPr>
          <a:xfrm flipV="1">
            <a:off x="6850800" y="801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9" name=""/>
          <p:cNvSpPr/>
          <p:nvPr/>
        </p:nvSpPr>
        <p:spPr>
          <a:xfrm flipH="1" flipV="1">
            <a:off x="6846120" y="791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0" name=""/>
          <p:cNvSpPr/>
          <p:nvPr/>
        </p:nvSpPr>
        <p:spPr>
          <a:xfrm flipH="1" flipV="1">
            <a:off x="6836400" y="76752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1" name=""/>
          <p:cNvSpPr/>
          <p:nvPr/>
        </p:nvSpPr>
        <p:spPr>
          <a:xfrm flipH="1" flipV="1">
            <a:off x="6831720" y="7531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2" name=""/>
          <p:cNvSpPr/>
          <p:nvPr/>
        </p:nvSpPr>
        <p:spPr>
          <a:xfrm flipH="1" flipV="1">
            <a:off x="6803280" y="695880"/>
            <a:ext cx="2844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3" name=""/>
          <p:cNvSpPr/>
          <p:nvPr/>
        </p:nvSpPr>
        <p:spPr>
          <a:xfrm flipH="1" flipV="1">
            <a:off x="6793560" y="67212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4" name=""/>
          <p:cNvSpPr/>
          <p:nvPr/>
        </p:nvSpPr>
        <p:spPr>
          <a:xfrm flipH="1" flipV="1">
            <a:off x="6784200" y="65304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5" name=""/>
          <p:cNvSpPr/>
          <p:nvPr/>
        </p:nvSpPr>
        <p:spPr>
          <a:xfrm flipH="1" flipV="1">
            <a:off x="6755400" y="605520"/>
            <a:ext cx="28800" cy="475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6" name=""/>
          <p:cNvSpPr/>
          <p:nvPr/>
        </p:nvSpPr>
        <p:spPr>
          <a:xfrm>
            <a:off x="6960600" y="2664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7" name=""/>
          <p:cNvSpPr/>
          <p:nvPr/>
        </p:nvSpPr>
        <p:spPr>
          <a:xfrm>
            <a:off x="6965280" y="266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8" name=""/>
          <p:cNvSpPr/>
          <p:nvPr/>
        </p:nvSpPr>
        <p:spPr>
          <a:xfrm>
            <a:off x="6965280" y="2669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9" name=""/>
          <p:cNvSpPr/>
          <p:nvPr/>
        </p:nvSpPr>
        <p:spPr>
          <a:xfrm>
            <a:off x="6965280" y="2674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0" name=""/>
          <p:cNvSpPr/>
          <p:nvPr/>
        </p:nvSpPr>
        <p:spPr>
          <a:xfrm>
            <a:off x="6969960" y="2674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1" name=""/>
          <p:cNvSpPr/>
          <p:nvPr/>
        </p:nvSpPr>
        <p:spPr>
          <a:xfrm>
            <a:off x="6969960" y="2679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2" name=""/>
          <p:cNvSpPr/>
          <p:nvPr/>
        </p:nvSpPr>
        <p:spPr>
          <a:xfrm>
            <a:off x="6969960" y="268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3" name=""/>
          <p:cNvSpPr/>
          <p:nvPr/>
        </p:nvSpPr>
        <p:spPr>
          <a:xfrm>
            <a:off x="6969960" y="2688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4" name=""/>
          <p:cNvSpPr/>
          <p:nvPr/>
        </p:nvSpPr>
        <p:spPr>
          <a:xfrm>
            <a:off x="6974640" y="2688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5" name=""/>
          <p:cNvSpPr/>
          <p:nvPr/>
        </p:nvSpPr>
        <p:spPr>
          <a:xfrm>
            <a:off x="6974640" y="26935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6" name=""/>
          <p:cNvSpPr/>
          <p:nvPr/>
        </p:nvSpPr>
        <p:spPr>
          <a:xfrm>
            <a:off x="7017840" y="2741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7" name=""/>
          <p:cNvSpPr/>
          <p:nvPr/>
        </p:nvSpPr>
        <p:spPr>
          <a:xfrm>
            <a:off x="7017840" y="2745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8" name=""/>
          <p:cNvSpPr/>
          <p:nvPr/>
        </p:nvSpPr>
        <p:spPr>
          <a:xfrm>
            <a:off x="7022520" y="2745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9" name=""/>
          <p:cNvSpPr/>
          <p:nvPr/>
        </p:nvSpPr>
        <p:spPr>
          <a:xfrm>
            <a:off x="7027200" y="2750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0" name=""/>
          <p:cNvSpPr/>
          <p:nvPr/>
        </p:nvSpPr>
        <p:spPr>
          <a:xfrm>
            <a:off x="7031880" y="27554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1" name=""/>
          <p:cNvSpPr/>
          <p:nvPr/>
        </p:nvSpPr>
        <p:spPr>
          <a:xfrm>
            <a:off x="7036920" y="2760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2" name=""/>
          <p:cNvSpPr/>
          <p:nvPr/>
        </p:nvSpPr>
        <p:spPr>
          <a:xfrm flipV="1">
            <a:off x="7046280" y="2760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3" name=""/>
          <p:cNvSpPr/>
          <p:nvPr/>
        </p:nvSpPr>
        <p:spPr>
          <a:xfrm flipV="1">
            <a:off x="7046280" y="2755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4" name=""/>
          <p:cNvSpPr/>
          <p:nvPr/>
        </p:nvSpPr>
        <p:spPr>
          <a:xfrm flipH="1" flipV="1">
            <a:off x="7041600" y="2750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5" name=""/>
          <p:cNvSpPr/>
          <p:nvPr/>
        </p:nvSpPr>
        <p:spPr>
          <a:xfrm flipV="1">
            <a:off x="7041600" y="2745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6" name=""/>
          <p:cNvSpPr/>
          <p:nvPr/>
        </p:nvSpPr>
        <p:spPr>
          <a:xfrm flipH="1">
            <a:off x="7036920" y="2745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7" name=""/>
          <p:cNvSpPr/>
          <p:nvPr/>
        </p:nvSpPr>
        <p:spPr>
          <a:xfrm flipV="1">
            <a:off x="7036920" y="2741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8" name=""/>
          <p:cNvSpPr/>
          <p:nvPr/>
        </p:nvSpPr>
        <p:spPr>
          <a:xfrm flipH="1">
            <a:off x="7031880" y="2741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9" name=""/>
          <p:cNvSpPr/>
          <p:nvPr/>
        </p:nvSpPr>
        <p:spPr>
          <a:xfrm flipV="1">
            <a:off x="7031880" y="2736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0" name=""/>
          <p:cNvSpPr/>
          <p:nvPr/>
        </p:nvSpPr>
        <p:spPr>
          <a:xfrm flipH="1">
            <a:off x="7027200" y="2736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1" name=""/>
          <p:cNvSpPr/>
          <p:nvPr/>
        </p:nvSpPr>
        <p:spPr>
          <a:xfrm flipV="1">
            <a:off x="7027200" y="2731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2" name=""/>
          <p:cNvSpPr/>
          <p:nvPr/>
        </p:nvSpPr>
        <p:spPr>
          <a:xfrm flipH="1" flipV="1">
            <a:off x="7022520" y="27266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3" name=""/>
          <p:cNvSpPr/>
          <p:nvPr/>
        </p:nvSpPr>
        <p:spPr>
          <a:xfrm flipV="1">
            <a:off x="7022520" y="2721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4" name=""/>
          <p:cNvSpPr/>
          <p:nvPr/>
        </p:nvSpPr>
        <p:spPr>
          <a:xfrm flipV="1">
            <a:off x="7022520" y="2717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5" name=""/>
          <p:cNvSpPr/>
          <p:nvPr/>
        </p:nvSpPr>
        <p:spPr>
          <a:xfrm flipH="1" flipV="1">
            <a:off x="7017840" y="2712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6" name=""/>
          <p:cNvSpPr/>
          <p:nvPr/>
        </p:nvSpPr>
        <p:spPr>
          <a:xfrm flipH="1" flipV="1">
            <a:off x="7012800" y="27075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7" name=""/>
          <p:cNvSpPr/>
          <p:nvPr/>
        </p:nvSpPr>
        <p:spPr>
          <a:xfrm flipV="1">
            <a:off x="7012800" y="2702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8" name=""/>
          <p:cNvSpPr/>
          <p:nvPr/>
        </p:nvSpPr>
        <p:spPr>
          <a:xfrm flipH="1">
            <a:off x="7008120" y="2702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9" name=""/>
          <p:cNvSpPr/>
          <p:nvPr/>
        </p:nvSpPr>
        <p:spPr>
          <a:xfrm flipV="1">
            <a:off x="7008120" y="2698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0" name=""/>
          <p:cNvSpPr/>
          <p:nvPr/>
        </p:nvSpPr>
        <p:spPr>
          <a:xfrm flipH="1">
            <a:off x="7003440" y="2698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1" name=""/>
          <p:cNvSpPr/>
          <p:nvPr/>
        </p:nvSpPr>
        <p:spPr>
          <a:xfrm flipV="1">
            <a:off x="7003440" y="2693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2" name=""/>
          <p:cNvSpPr/>
          <p:nvPr/>
        </p:nvSpPr>
        <p:spPr>
          <a:xfrm flipV="1">
            <a:off x="7003440" y="2688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3" name=""/>
          <p:cNvSpPr/>
          <p:nvPr/>
        </p:nvSpPr>
        <p:spPr>
          <a:xfrm flipH="1" flipV="1">
            <a:off x="6998760" y="2683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4" name=""/>
          <p:cNvSpPr/>
          <p:nvPr/>
        </p:nvSpPr>
        <p:spPr>
          <a:xfrm flipV="1">
            <a:off x="6998760" y="2679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5" name=""/>
          <p:cNvSpPr/>
          <p:nvPr/>
        </p:nvSpPr>
        <p:spPr>
          <a:xfrm flipV="1">
            <a:off x="6998760" y="2674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6" name=""/>
          <p:cNvSpPr/>
          <p:nvPr/>
        </p:nvSpPr>
        <p:spPr>
          <a:xfrm flipV="1">
            <a:off x="6998760" y="2669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7" name=""/>
          <p:cNvSpPr/>
          <p:nvPr/>
        </p:nvSpPr>
        <p:spPr>
          <a:xfrm flipV="1">
            <a:off x="6998760" y="266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8" name=""/>
          <p:cNvSpPr/>
          <p:nvPr/>
        </p:nvSpPr>
        <p:spPr>
          <a:xfrm flipV="1">
            <a:off x="6998760" y="266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9" name=""/>
          <p:cNvSpPr/>
          <p:nvPr/>
        </p:nvSpPr>
        <p:spPr>
          <a:xfrm flipH="1">
            <a:off x="6993720" y="2660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0" name=""/>
          <p:cNvSpPr/>
          <p:nvPr/>
        </p:nvSpPr>
        <p:spPr>
          <a:xfrm flipV="1">
            <a:off x="6993720" y="2655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1" name=""/>
          <p:cNvSpPr/>
          <p:nvPr/>
        </p:nvSpPr>
        <p:spPr>
          <a:xfrm flipV="1">
            <a:off x="6993720" y="2650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2" name=""/>
          <p:cNvSpPr/>
          <p:nvPr/>
        </p:nvSpPr>
        <p:spPr>
          <a:xfrm flipH="1">
            <a:off x="698904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3" name=""/>
          <p:cNvSpPr/>
          <p:nvPr/>
        </p:nvSpPr>
        <p:spPr>
          <a:xfrm flipV="1">
            <a:off x="6989040" y="264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4" name=""/>
          <p:cNvSpPr/>
          <p:nvPr/>
        </p:nvSpPr>
        <p:spPr>
          <a:xfrm flipH="1" flipV="1">
            <a:off x="6984360" y="2640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5" name=""/>
          <p:cNvSpPr/>
          <p:nvPr/>
        </p:nvSpPr>
        <p:spPr>
          <a:xfrm flipV="1">
            <a:off x="6984360" y="2636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6" name=""/>
          <p:cNvSpPr/>
          <p:nvPr/>
        </p:nvSpPr>
        <p:spPr>
          <a:xfrm flipH="1">
            <a:off x="6979680" y="2636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7" name=""/>
          <p:cNvSpPr/>
          <p:nvPr/>
        </p:nvSpPr>
        <p:spPr>
          <a:xfrm flipV="1">
            <a:off x="6979680" y="2631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8" name=""/>
          <p:cNvSpPr/>
          <p:nvPr/>
        </p:nvSpPr>
        <p:spPr>
          <a:xfrm flipH="1" flipV="1">
            <a:off x="6974640" y="26265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9" name=""/>
          <p:cNvSpPr/>
          <p:nvPr/>
        </p:nvSpPr>
        <p:spPr>
          <a:xfrm flipH="1" flipV="1">
            <a:off x="6969960" y="2621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0" name=""/>
          <p:cNvSpPr/>
          <p:nvPr/>
        </p:nvSpPr>
        <p:spPr>
          <a:xfrm flipH="1">
            <a:off x="6965280" y="2621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1" name=""/>
          <p:cNvSpPr/>
          <p:nvPr/>
        </p:nvSpPr>
        <p:spPr>
          <a:xfrm flipV="1">
            <a:off x="6965280" y="2617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2" name=""/>
          <p:cNvSpPr/>
          <p:nvPr/>
        </p:nvSpPr>
        <p:spPr>
          <a:xfrm flipH="1">
            <a:off x="6960600" y="2617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3" name=""/>
          <p:cNvSpPr/>
          <p:nvPr/>
        </p:nvSpPr>
        <p:spPr>
          <a:xfrm flipV="1">
            <a:off x="6960600" y="261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4" name=""/>
          <p:cNvSpPr/>
          <p:nvPr/>
        </p:nvSpPr>
        <p:spPr>
          <a:xfrm>
            <a:off x="6960600" y="261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5" name=""/>
          <p:cNvSpPr/>
          <p:nvPr/>
        </p:nvSpPr>
        <p:spPr>
          <a:xfrm>
            <a:off x="6960600" y="2617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6" name=""/>
          <p:cNvSpPr/>
          <p:nvPr/>
        </p:nvSpPr>
        <p:spPr>
          <a:xfrm>
            <a:off x="6960600" y="2621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7" name=""/>
          <p:cNvSpPr/>
          <p:nvPr/>
        </p:nvSpPr>
        <p:spPr>
          <a:xfrm>
            <a:off x="6965280" y="2621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8" name=""/>
          <p:cNvSpPr/>
          <p:nvPr/>
        </p:nvSpPr>
        <p:spPr>
          <a:xfrm>
            <a:off x="6965280" y="26265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9" name=""/>
          <p:cNvSpPr/>
          <p:nvPr/>
        </p:nvSpPr>
        <p:spPr>
          <a:xfrm>
            <a:off x="6965280" y="2631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0" name=""/>
          <p:cNvSpPr/>
          <p:nvPr/>
        </p:nvSpPr>
        <p:spPr>
          <a:xfrm>
            <a:off x="6969960" y="2636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1" name=""/>
          <p:cNvSpPr/>
          <p:nvPr/>
        </p:nvSpPr>
        <p:spPr>
          <a:xfrm>
            <a:off x="6969960" y="2640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2" name=""/>
          <p:cNvSpPr/>
          <p:nvPr/>
        </p:nvSpPr>
        <p:spPr>
          <a:xfrm>
            <a:off x="6974640" y="2640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3" name=""/>
          <p:cNvSpPr/>
          <p:nvPr/>
        </p:nvSpPr>
        <p:spPr>
          <a:xfrm>
            <a:off x="6974640" y="2645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4" name=""/>
          <p:cNvSpPr/>
          <p:nvPr/>
        </p:nvSpPr>
        <p:spPr>
          <a:xfrm>
            <a:off x="6979680" y="2650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5" name=""/>
          <p:cNvSpPr/>
          <p:nvPr/>
        </p:nvSpPr>
        <p:spPr>
          <a:xfrm>
            <a:off x="6979680" y="2655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6" name=""/>
          <p:cNvSpPr/>
          <p:nvPr/>
        </p:nvSpPr>
        <p:spPr>
          <a:xfrm>
            <a:off x="6984360" y="266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7" name=""/>
          <p:cNvSpPr/>
          <p:nvPr/>
        </p:nvSpPr>
        <p:spPr>
          <a:xfrm>
            <a:off x="6984360" y="2664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8" name=""/>
          <p:cNvSpPr/>
          <p:nvPr/>
        </p:nvSpPr>
        <p:spPr>
          <a:xfrm>
            <a:off x="6989040" y="2669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9" name=""/>
          <p:cNvSpPr/>
          <p:nvPr/>
        </p:nvSpPr>
        <p:spPr>
          <a:xfrm>
            <a:off x="6989040" y="2674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0" name=""/>
          <p:cNvSpPr/>
          <p:nvPr/>
        </p:nvSpPr>
        <p:spPr>
          <a:xfrm>
            <a:off x="6993720" y="268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1" name=""/>
          <p:cNvSpPr/>
          <p:nvPr/>
        </p:nvSpPr>
        <p:spPr>
          <a:xfrm>
            <a:off x="6993720" y="26884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2" name=""/>
          <p:cNvSpPr/>
          <p:nvPr/>
        </p:nvSpPr>
        <p:spPr>
          <a:xfrm>
            <a:off x="6998760" y="26935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3" name=""/>
          <p:cNvSpPr/>
          <p:nvPr/>
        </p:nvSpPr>
        <p:spPr>
          <a:xfrm>
            <a:off x="6998760" y="2702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4" name=""/>
          <p:cNvSpPr/>
          <p:nvPr/>
        </p:nvSpPr>
        <p:spPr>
          <a:xfrm>
            <a:off x="7003440" y="2702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5" name=""/>
          <p:cNvSpPr/>
          <p:nvPr/>
        </p:nvSpPr>
        <p:spPr>
          <a:xfrm>
            <a:off x="7003440" y="2707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6" name=""/>
          <p:cNvSpPr/>
          <p:nvPr/>
        </p:nvSpPr>
        <p:spPr>
          <a:xfrm>
            <a:off x="7008120" y="2712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7" name=""/>
          <p:cNvSpPr/>
          <p:nvPr/>
        </p:nvSpPr>
        <p:spPr>
          <a:xfrm>
            <a:off x="7008120" y="2717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8" name=""/>
          <p:cNvSpPr/>
          <p:nvPr/>
        </p:nvSpPr>
        <p:spPr>
          <a:xfrm>
            <a:off x="7012800" y="2717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9" name=""/>
          <p:cNvSpPr/>
          <p:nvPr/>
        </p:nvSpPr>
        <p:spPr>
          <a:xfrm>
            <a:off x="7012800" y="2721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0" name=""/>
          <p:cNvSpPr/>
          <p:nvPr/>
        </p:nvSpPr>
        <p:spPr>
          <a:xfrm>
            <a:off x="7012800" y="2726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1" name=""/>
          <p:cNvSpPr/>
          <p:nvPr/>
        </p:nvSpPr>
        <p:spPr>
          <a:xfrm>
            <a:off x="7017840" y="2726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2" name=""/>
          <p:cNvSpPr/>
          <p:nvPr/>
        </p:nvSpPr>
        <p:spPr>
          <a:xfrm>
            <a:off x="7017840" y="2731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3" name=""/>
          <p:cNvSpPr/>
          <p:nvPr/>
        </p:nvSpPr>
        <p:spPr>
          <a:xfrm>
            <a:off x="7022520" y="2741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4" name=""/>
          <p:cNvSpPr/>
          <p:nvPr/>
        </p:nvSpPr>
        <p:spPr>
          <a:xfrm>
            <a:off x="7022520" y="2745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5" name=""/>
          <p:cNvSpPr/>
          <p:nvPr/>
        </p:nvSpPr>
        <p:spPr>
          <a:xfrm>
            <a:off x="7027200" y="2750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6" name=""/>
          <p:cNvSpPr/>
          <p:nvPr/>
        </p:nvSpPr>
        <p:spPr>
          <a:xfrm>
            <a:off x="7027200" y="2755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7" name=""/>
          <p:cNvSpPr/>
          <p:nvPr/>
        </p:nvSpPr>
        <p:spPr>
          <a:xfrm>
            <a:off x="7031880" y="2760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8" name=""/>
          <p:cNvSpPr/>
          <p:nvPr/>
        </p:nvSpPr>
        <p:spPr>
          <a:xfrm flipV="1">
            <a:off x="7031880" y="2717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9" name=""/>
          <p:cNvSpPr/>
          <p:nvPr/>
        </p:nvSpPr>
        <p:spPr>
          <a:xfrm flipV="1">
            <a:off x="7031880" y="2712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0" name=""/>
          <p:cNvSpPr/>
          <p:nvPr/>
        </p:nvSpPr>
        <p:spPr>
          <a:xfrm>
            <a:off x="7031880" y="2712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1" name=""/>
          <p:cNvSpPr/>
          <p:nvPr/>
        </p:nvSpPr>
        <p:spPr>
          <a:xfrm>
            <a:off x="7036920" y="2712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2" name=""/>
          <p:cNvSpPr/>
          <p:nvPr/>
        </p:nvSpPr>
        <p:spPr>
          <a:xfrm flipV="1">
            <a:off x="7041600" y="2702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3" name=""/>
          <p:cNvSpPr/>
          <p:nvPr/>
        </p:nvSpPr>
        <p:spPr>
          <a:xfrm flipV="1">
            <a:off x="7046280" y="2698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4" name=""/>
          <p:cNvSpPr/>
          <p:nvPr/>
        </p:nvSpPr>
        <p:spPr>
          <a:xfrm>
            <a:off x="7050960" y="26982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5" name=""/>
          <p:cNvSpPr/>
          <p:nvPr/>
        </p:nvSpPr>
        <p:spPr>
          <a:xfrm flipV="1">
            <a:off x="7056000" y="2693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6" name=""/>
          <p:cNvSpPr/>
          <p:nvPr/>
        </p:nvSpPr>
        <p:spPr>
          <a:xfrm flipV="1">
            <a:off x="7056000" y="26884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7" name=""/>
          <p:cNvSpPr/>
          <p:nvPr/>
        </p:nvSpPr>
        <p:spPr>
          <a:xfrm flipV="1">
            <a:off x="7060680" y="26791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8" name=""/>
          <p:cNvSpPr/>
          <p:nvPr/>
        </p:nvSpPr>
        <p:spPr>
          <a:xfrm flipV="1">
            <a:off x="7075080" y="2674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9" name=""/>
          <p:cNvSpPr/>
          <p:nvPr/>
        </p:nvSpPr>
        <p:spPr>
          <a:xfrm flipV="1">
            <a:off x="7079760" y="26694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0" name=""/>
          <p:cNvSpPr/>
          <p:nvPr/>
        </p:nvSpPr>
        <p:spPr>
          <a:xfrm flipV="1">
            <a:off x="7084440" y="265536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1" name=""/>
          <p:cNvSpPr/>
          <p:nvPr/>
        </p:nvSpPr>
        <p:spPr>
          <a:xfrm>
            <a:off x="7098840" y="2655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2" name=""/>
          <p:cNvSpPr/>
          <p:nvPr/>
        </p:nvSpPr>
        <p:spPr>
          <a:xfrm flipV="1">
            <a:off x="7103520" y="2650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3" name=""/>
          <p:cNvSpPr/>
          <p:nvPr/>
        </p:nvSpPr>
        <p:spPr>
          <a:xfrm>
            <a:off x="710352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4" name=""/>
          <p:cNvSpPr/>
          <p:nvPr/>
        </p:nvSpPr>
        <p:spPr>
          <a:xfrm flipV="1">
            <a:off x="7108200" y="264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5" name=""/>
          <p:cNvSpPr/>
          <p:nvPr/>
        </p:nvSpPr>
        <p:spPr>
          <a:xfrm>
            <a:off x="7108200" y="2645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6" name=""/>
          <p:cNvSpPr/>
          <p:nvPr/>
        </p:nvSpPr>
        <p:spPr>
          <a:xfrm>
            <a:off x="7112880" y="2645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7" name=""/>
          <p:cNvSpPr/>
          <p:nvPr/>
        </p:nvSpPr>
        <p:spPr>
          <a:xfrm>
            <a:off x="7117920" y="2645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8" name=""/>
          <p:cNvSpPr/>
          <p:nvPr/>
        </p:nvSpPr>
        <p:spPr>
          <a:xfrm>
            <a:off x="7122600" y="264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9" name=""/>
          <p:cNvSpPr/>
          <p:nvPr/>
        </p:nvSpPr>
        <p:spPr>
          <a:xfrm>
            <a:off x="712260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0" name=""/>
          <p:cNvSpPr/>
          <p:nvPr/>
        </p:nvSpPr>
        <p:spPr>
          <a:xfrm>
            <a:off x="7127280" y="2650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1" name=""/>
          <p:cNvSpPr/>
          <p:nvPr/>
        </p:nvSpPr>
        <p:spPr>
          <a:xfrm>
            <a:off x="7127280" y="2655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2" name=""/>
          <p:cNvSpPr/>
          <p:nvPr/>
        </p:nvSpPr>
        <p:spPr>
          <a:xfrm>
            <a:off x="7127280" y="266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3" name=""/>
          <p:cNvSpPr/>
          <p:nvPr/>
        </p:nvSpPr>
        <p:spPr>
          <a:xfrm>
            <a:off x="7127280" y="266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4" name=""/>
          <p:cNvSpPr/>
          <p:nvPr/>
        </p:nvSpPr>
        <p:spPr>
          <a:xfrm>
            <a:off x="7127280" y="26694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5" name=""/>
          <p:cNvSpPr/>
          <p:nvPr/>
        </p:nvSpPr>
        <p:spPr>
          <a:xfrm>
            <a:off x="7131960" y="2674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6" name=""/>
          <p:cNvSpPr/>
          <p:nvPr/>
        </p:nvSpPr>
        <p:spPr>
          <a:xfrm>
            <a:off x="7131960" y="2679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7" name=""/>
          <p:cNvSpPr/>
          <p:nvPr/>
        </p:nvSpPr>
        <p:spPr>
          <a:xfrm>
            <a:off x="7131960" y="26838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8" name=""/>
          <p:cNvSpPr/>
          <p:nvPr/>
        </p:nvSpPr>
        <p:spPr>
          <a:xfrm>
            <a:off x="7137000" y="26935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9" name=""/>
          <p:cNvSpPr/>
          <p:nvPr/>
        </p:nvSpPr>
        <p:spPr>
          <a:xfrm>
            <a:off x="7146360" y="2698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0" name=""/>
          <p:cNvSpPr/>
          <p:nvPr/>
        </p:nvSpPr>
        <p:spPr>
          <a:xfrm>
            <a:off x="7146360" y="2702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1" name=""/>
          <p:cNvSpPr/>
          <p:nvPr/>
        </p:nvSpPr>
        <p:spPr>
          <a:xfrm>
            <a:off x="7151040" y="270756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2" name=""/>
          <p:cNvSpPr/>
          <p:nvPr/>
        </p:nvSpPr>
        <p:spPr>
          <a:xfrm flipV="1">
            <a:off x="6707880" y="340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3" name=""/>
          <p:cNvSpPr/>
          <p:nvPr/>
        </p:nvSpPr>
        <p:spPr>
          <a:xfrm flipH="1">
            <a:off x="6703200" y="3403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4" name=""/>
          <p:cNvSpPr/>
          <p:nvPr/>
        </p:nvSpPr>
        <p:spPr>
          <a:xfrm flipV="1">
            <a:off x="6703200" y="3398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5" name=""/>
          <p:cNvSpPr/>
          <p:nvPr/>
        </p:nvSpPr>
        <p:spPr>
          <a:xfrm flipH="1">
            <a:off x="6698160" y="33987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6" name=""/>
          <p:cNvSpPr/>
          <p:nvPr/>
        </p:nvSpPr>
        <p:spPr>
          <a:xfrm flipH="1">
            <a:off x="6693480" y="3398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7" name=""/>
          <p:cNvSpPr/>
          <p:nvPr/>
        </p:nvSpPr>
        <p:spPr>
          <a:xfrm flipH="1">
            <a:off x="6688800" y="3398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8" name=""/>
          <p:cNvSpPr/>
          <p:nvPr/>
        </p:nvSpPr>
        <p:spPr>
          <a:xfrm flipH="1">
            <a:off x="6684120" y="3398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9" name=""/>
          <p:cNvSpPr/>
          <p:nvPr/>
        </p:nvSpPr>
        <p:spPr>
          <a:xfrm flipH="1">
            <a:off x="6679080" y="3403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0" name=""/>
          <p:cNvSpPr/>
          <p:nvPr/>
        </p:nvSpPr>
        <p:spPr>
          <a:xfrm flipH="1">
            <a:off x="6674400" y="3403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1" name=""/>
          <p:cNvSpPr/>
          <p:nvPr/>
        </p:nvSpPr>
        <p:spPr>
          <a:xfrm flipH="1">
            <a:off x="6669720" y="3403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2" name=""/>
          <p:cNvSpPr/>
          <p:nvPr/>
        </p:nvSpPr>
        <p:spPr>
          <a:xfrm flipH="1">
            <a:off x="6665040" y="3403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3" name=""/>
          <p:cNvSpPr/>
          <p:nvPr/>
        </p:nvSpPr>
        <p:spPr>
          <a:xfrm flipH="1">
            <a:off x="6660000" y="3403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4" name=""/>
          <p:cNvSpPr/>
          <p:nvPr/>
        </p:nvSpPr>
        <p:spPr>
          <a:xfrm flipH="1">
            <a:off x="6655320" y="3403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5" name=""/>
          <p:cNvSpPr/>
          <p:nvPr/>
        </p:nvSpPr>
        <p:spPr>
          <a:xfrm>
            <a:off x="6655320" y="340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6" name=""/>
          <p:cNvSpPr/>
          <p:nvPr/>
        </p:nvSpPr>
        <p:spPr>
          <a:xfrm flipH="1">
            <a:off x="6650640" y="3408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7" name=""/>
          <p:cNvSpPr/>
          <p:nvPr/>
        </p:nvSpPr>
        <p:spPr>
          <a:xfrm flipH="1">
            <a:off x="6645960" y="3408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8" name=""/>
          <p:cNvSpPr/>
          <p:nvPr/>
        </p:nvSpPr>
        <p:spPr>
          <a:xfrm>
            <a:off x="6645960" y="3408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9" name=""/>
          <p:cNvSpPr/>
          <p:nvPr/>
        </p:nvSpPr>
        <p:spPr>
          <a:xfrm flipH="1">
            <a:off x="6640920" y="3413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0" name=""/>
          <p:cNvSpPr/>
          <p:nvPr/>
        </p:nvSpPr>
        <p:spPr>
          <a:xfrm flipH="1">
            <a:off x="6636240" y="3413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1" name=""/>
          <p:cNvSpPr/>
          <p:nvPr/>
        </p:nvSpPr>
        <p:spPr>
          <a:xfrm>
            <a:off x="6636240" y="3413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2" name=""/>
          <p:cNvSpPr/>
          <p:nvPr/>
        </p:nvSpPr>
        <p:spPr>
          <a:xfrm flipH="1">
            <a:off x="6631560" y="341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3" name=""/>
          <p:cNvSpPr/>
          <p:nvPr/>
        </p:nvSpPr>
        <p:spPr>
          <a:xfrm>
            <a:off x="6631560" y="3417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4" name=""/>
          <p:cNvSpPr/>
          <p:nvPr/>
        </p:nvSpPr>
        <p:spPr>
          <a:xfrm flipH="1">
            <a:off x="6626880" y="3422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5" name=""/>
          <p:cNvSpPr/>
          <p:nvPr/>
        </p:nvSpPr>
        <p:spPr>
          <a:xfrm>
            <a:off x="6626880" y="3427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6" name=""/>
          <p:cNvSpPr/>
          <p:nvPr/>
        </p:nvSpPr>
        <p:spPr>
          <a:xfrm>
            <a:off x="6626880" y="3432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7" name=""/>
          <p:cNvSpPr/>
          <p:nvPr/>
        </p:nvSpPr>
        <p:spPr>
          <a:xfrm flipH="1">
            <a:off x="6621840" y="3436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8" name=""/>
          <p:cNvSpPr/>
          <p:nvPr/>
        </p:nvSpPr>
        <p:spPr>
          <a:xfrm>
            <a:off x="6621840" y="3436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9" name=""/>
          <p:cNvSpPr/>
          <p:nvPr/>
        </p:nvSpPr>
        <p:spPr>
          <a:xfrm>
            <a:off x="6621840" y="3441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0" name=""/>
          <p:cNvSpPr/>
          <p:nvPr/>
        </p:nvSpPr>
        <p:spPr>
          <a:xfrm>
            <a:off x="6621840" y="3446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1" name=""/>
          <p:cNvSpPr/>
          <p:nvPr/>
        </p:nvSpPr>
        <p:spPr>
          <a:xfrm>
            <a:off x="6621840" y="3451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2" name=""/>
          <p:cNvSpPr/>
          <p:nvPr/>
        </p:nvSpPr>
        <p:spPr>
          <a:xfrm>
            <a:off x="6621840" y="3456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3" name=""/>
          <p:cNvSpPr/>
          <p:nvPr/>
        </p:nvSpPr>
        <p:spPr>
          <a:xfrm>
            <a:off x="6621840" y="3461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4" name=""/>
          <p:cNvSpPr/>
          <p:nvPr/>
        </p:nvSpPr>
        <p:spPr>
          <a:xfrm>
            <a:off x="6626880" y="3461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5" name=""/>
          <p:cNvSpPr/>
          <p:nvPr/>
        </p:nvSpPr>
        <p:spPr>
          <a:xfrm>
            <a:off x="6626880" y="3465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6" name=""/>
          <p:cNvSpPr/>
          <p:nvPr/>
        </p:nvSpPr>
        <p:spPr>
          <a:xfrm>
            <a:off x="6631560" y="3470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7" name=""/>
          <p:cNvSpPr/>
          <p:nvPr/>
        </p:nvSpPr>
        <p:spPr>
          <a:xfrm>
            <a:off x="6636240" y="3470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8" name=""/>
          <p:cNvSpPr/>
          <p:nvPr/>
        </p:nvSpPr>
        <p:spPr>
          <a:xfrm>
            <a:off x="6636240" y="3475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9" name=""/>
          <p:cNvSpPr/>
          <p:nvPr/>
        </p:nvSpPr>
        <p:spPr>
          <a:xfrm>
            <a:off x="6640920" y="3475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0" name=""/>
          <p:cNvSpPr/>
          <p:nvPr/>
        </p:nvSpPr>
        <p:spPr>
          <a:xfrm>
            <a:off x="6645960" y="34750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1" name=""/>
          <p:cNvSpPr/>
          <p:nvPr/>
        </p:nvSpPr>
        <p:spPr>
          <a:xfrm>
            <a:off x="6650640" y="3480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2" name=""/>
          <p:cNvSpPr/>
          <p:nvPr/>
        </p:nvSpPr>
        <p:spPr>
          <a:xfrm>
            <a:off x="6655320" y="3480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3" name=""/>
          <p:cNvSpPr/>
          <p:nvPr/>
        </p:nvSpPr>
        <p:spPr>
          <a:xfrm>
            <a:off x="6655320" y="348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4" name=""/>
          <p:cNvSpPr/>
          <p:nvPr/>
        </p:nvSpPr>
        <p:spPr>
          <a:xfrm>
            <a:off x="6660000" y="34848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5" name=""/>
          <p:cNvSpPr/>
          <p:nvPr/>
        </p:nvSpPr>
        <p:spPr>
          <a:xfrm>
            <a:off x="6665040" y="3489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6" name=""/>
          <p:cNvSpPr/>
          <p:nvPr/>
        </p:nvSpPr>
        <p:spPr>
          <a:xfrm>
            <a:off x="6669720" y="34894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7" name=""/>
          <p:cNvSpPr/>
          <p:nvPr/>
        </p:nvSpPr>
        <p:spPr>
          <a:xfrm>
            <a:off x="6679080" y="3489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8" name=""/>
          <p:cNvSpPr/>
          <p:nvPr/>
        </p:nvSpPr>
        <p:spPr>
          <a:xfrm>
            <a:off x="6684120" y="34894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9" name=""/>
          <p:cNvSpPr/>
          <p:nvPr/>
        </p:nvSpPr>
        <p:spPr>
          <a:xfrm flipV="1">
            <a:off x="6693480" y="3484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0" name=""/>
          <p:cNvSpPr/>
          <p:nvPr/>
        </p:nvSpPr>
        <p:spPr>
          <a:xfrm>
            <a:off x="6693480" y="348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1" name=""/>
          <p:cNvSpPr/>
          <p:nvPr/>
        </p:nvSpPr>
        <p:spPr>
          <a:xfrm>
            <a:off x="6698160" y="3484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2" name=""/>
          <p:cNvSpPr/>
          <p:nvPr/>
        </p:nvSpPr>
        <p:spPr>
          <a:xfrm>
            <a:off x="6703200" y="348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3" name=""/>
          <p:cNvSpPr/>
          <p:nvPr/>
        </p:nvSpPr>
        <p:spPr>
          <a:xfrm flipV="1">
            <a:off x="6707880" y="3480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4" name=""/>
          <p:cNvSpPr/>
          <p:nvPr/>
        </p:nvSpPr>
        <p:spPr>
          <a:xfrm>
            <a:off x="6712560" y="3480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5" name=""/>
          <p:cNvSpPr/>
          <p:nvPr/>
        </p:nvSpPr>
        <p:spPr>
          <a:xfrm flipV="1">
            <a:off x="6717240" y="34750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6" name=""/>
          <p:cNvSpPr/>
          <p:nvPr/>
        </p:nvSpPr>
        <p:spPr>
          <a:xfrm flipV="1">
            <a:off x="6722280" y="3470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7" name=""/>
          <p:cNvSpPr/>
          <p:nvPr/>
        </p:nvSpPr>
        <p:spPr>
          <a:xfrm flipV="1">
            <a:off x="6726960" y="3465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8" name=""/>
          <p:cNvSpPr/>
          <p:nvPr/>
        </p:nvSpPr>
        <p:spPr>
          <a:xfrm>
            <a:off x="6726960" y="3465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9" name=""/>
          <p:cNvSpPr/>
          <p:nvPr/>
        </p:nvSpPr>
        <p:spPr>
          <a:xfrm flipV="1">
            <a:off x="6731640" y="34560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0" name=""/>
          <p:cNvSpPr/>
          <p:nvPr/>
        </p:nvSpPr>
        <p:spPr>
          <a:xfrm flipV="1">
            <a:off x="6736320" y="3451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1" name=""/>
          <p:cNvSpPr/>
          <p:nvPr/>
        </p:nvSpPr>
        <p:spPr>
          <a:xfrm flipV="1">
            <a:off x="6736320" y="3446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2" name=""/>
          <p:cNvSpPr/>
          <p:nvPr/>
        </p:nvSpPr>
        <p:spPr>
          <a:xfrm flipV="1">
            <a:off x="6741360" y="3441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3" name=""/>
          <p:cNvSpPr/>
          <p:nvPr/>
        </p:nvSpPr>
        <p:spPr>
          <a:xfrm flipV="1">
            <a:off x="6741360" y="3436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4" name=""/>
          <p:cNvSpPr/>
          <p:nvPr/>
        </p:nvSpPr>
        <p:spPr>
          <a:xfrm flipV="1">
            <a:off x="6741360" y="3432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5" name=""/>
          <p:cNvSpPr/>
          <p:nvPr/>
        </p:nvSpPr>
        <p:spPr>
          <a:xfrm flipH="1" flipV="1">
            <a:off x="6736320" y="34178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6" name=""/>
          <p:cNvSpPr/>
          <p:nvPr/>
        </p:nvSpPr>
        <p:spPr>
          <a:xfrm flipV="1">
            <a:off x="6736320" y="3408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7" name=""/>
          <p:cNvSpPr/>
          <p:nvPr/>
        </p:nvSpPr>
        <p:spPr>
          <a:xfrm flipH="1" flipV="1">
            <a:off x="6731640" y="33940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8" name=""/>
          <p:cNvSpPr/>
          <p:nvPr/>
        </p:nvSpPr>
        <p:spPr>
          <a:xfrm flipH="1" flipV="1">
            <a:off x="6717240" y="337500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9" name=""/>
          <p:cNvSpPr/>
          <p:nvPr/>
        </p:nvSpPr>
        <p:spPr>
          <a:xfrm flipH="1" flipV="1">
            <a:off x="6712560" y="3370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0" name=""/>
          <p:cNvSpPr/>
          <p:nvPr/>
        </p:nvSpPr>
        <p:spPr>
          <a:xfrm flipH="1" flipV="1">
            <a:off x="6693480" y="336096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1" name=""/>
          <p:cNvSpPr/>
          <p:nvPr/>
        </p:nvSpPr>
        <p:spPr>
          <a:xfrm flipH="1">
            <a:off x="6679080" y="33609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2" name=""/>
          <p:cNvSpPr/>
          <p:nvPr/>
        </p:nvSpPr>
        <p:spPr>
          <a:xfrm flipH="1">
            <a:off x="6726960" y="4252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3" name=""/>
          <p:cNvSpPr/>
          <p:nvPr/>
        </p:nvSpPr>
        <p:spPr>
          <a:xfrm flipV="1">
            <a:off x="6726960" y="4247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4" name=""/>
          <p:cNvSpPr/>
          <p:nvPr/>
        </p:nvSpPr>
        <p:spPr>
          <a:xfrm flipV="1">
            <a:off x="6726960" y="4242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5" name=""/>
          <p:cNvSpPr/>
          <p:nvPr/>
        </p:nvSpPr>
        <p:spPr>
          <a:xfrm flipV="1">
            <a:off x="6726960" y="4237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6" name=""/>
          <p:cNvSpPr/>
          <p:nvPr/>
        </p:nvSpPr>
        <p:spPr>
          <a:xfrm flipV="1">
            <a:off x="6726960" y="4233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7" name=""/>
          <p:cNvSpPr/>
          <p:nvPr/>
        </p:nvSpPr>
        <p:spPr>
          <a:xfrm flipV="1">
            <a:off x="6731640" y="4228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8" name=""/>
          <p:cNvSpPr/>
          <p:nvPr/>
        </p:nvSpPr>
        <p:spPr>
          <a:xfrm flipV="1">
            <a:off x="6731640" y="42188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9" name=""/>
          <p:cNvSpPr/>
          <p:nvPr/>
        </p:nvSpPr>
        <p:spPr>
          <a:xfrm flipV="1">
            <a:off x="6736320" y="4214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0" name=""/>
          <p:cNvSpPr/>
          <p:nvPr/>
        </p:nvSpPr>
        <p:spPr>
          <a:xfrm flipV="1">
            <a:off x="6736320" y="4209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1" name=""/>
          <p:cNvSpPr/>
          <p:nvPr/>
        </p:nvSpPr>
        <p:spPr>
          <a:xfrm flipV="1">
            <a:off x="6736320" y="4204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2" name=""/>
          <p:cNvSpPr/>
          <p:nvPr/>
        </p:nvSpPr>
        <p:spPr>
          <a:xfrm flipV="1">
            <a:off x="6717240" y="3985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3" name=""/>
          <p:cNvSpPr/>
          <p:nvPr/>
        </p:nvSpPr>
        <p:spPr>
          <a:xfrm flipV="1">
            <a:off x="6717240" y="3980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4" name=""/>
          <p:cNvSpPr/>
          <p:nvPr/>
        </p:nvSpPr>
        <p:spPr>
          <a:xfrm flipV="1">
            <a:off x="6717240" y="3975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5" name=""/>
          <p:cNvSpPr/>
          <p:nvPr/>
        </p:nvSpPr>
        <p:spPr>
          <a:xfrm flipV="1">
            <a:off x="6717240" y="3970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6" name=""/>
          <p:cNvSpPr/>
          <p:nvPr/>
        </p:nvSpPr>
        <p:spPr>
          <a:xfrm flipV="1">
            <a:off x="6717240" y="3966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7" name=""/>
          <p:cNvSpPr/>
          <p:nvPr/>
        </p:nvSpPr>
        <p:spPr>
          <a:xfrm flipV="1">
            <a:off x="6717240" y="396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8" name=""/>
          <p:cNvSpPr/>
          <p:nvPr/>
        </p:nvSpPr>
        <p:spPr>
          <a:xfrm flipV="1">
            <a:off x="6717240" y="395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9" name=""/>
          <p:cNvSpPr/>
          <p:nvPr/>
        </p:nvSpPr>
        <p:spPr>
          <a:xfrm flipV="1">
            <a:off x="6717240" y="3947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0" name=""/>
          <p:cNvSpPr/>
          <p:nvPr/>
        </p:nvSpPr>
        <p:spPr>
          <a:xfrm flipV="1">
            <a:off x="6717240" y="3942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1" name=""/>
          <p:cNvSpPr/>
          <p:nvPr/>
        </p:nvSpPr>
        <p:spPr>
          <a:xfrm flipV="1">
            <a:off x="6717240" y="3933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2" name=""/>
          <p:cNvSpPr/>
          <p:nvPr/>
        </p:nvSpPr>
        <p:spPr>
          <a:xfrm flipV="1">
            <a:off x="6717240" y="3927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3" name=""/>
          <p:cNvSpPr/>
          <p:nvPr/>
        </p:nvSpPr>
        <p:spPr>
          <a:xfrm flipV="1">
            <a:off x="6717240" y="39186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4" name=""/>
          <p:cNvSpPr/>
          <p:nvPr/>
        </p:nvSpPr>
        <p:spPr>
          <a:xfrm flipV="1">
            <a:off x="6717240" y="3770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5" name=""/>
          <p:cNvSpPr/>
          <p:nvPr/>
        </p:nvSpPr>
        <p:spPr>
          <a:xfrm flipV="1">
            <a:off x="6717240" y="3765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6" name=""/>
          <p:cNvSpPr/>
          <p:nvPr/>
        </p:nvSpPr>
        <p:spPr>
          <a:xfrm flipV="1">
            <a:off x="6717240" y="3756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7" name=""/>
          <p:cNvSpPr/>
          <p:nvPr/>
        </p:nvSpPr>
        <p:spPr>
          <a:xfrm flipV="1">
            <a:off x="6717240" y="37515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8" name=""/>
          <p:cNvSpPr/>
          <p:nvPr/>
        </p:nvSpPr>
        <p:spPr>
          <a:xfrm flipV="1">
            <a:off x="6722280" y="3746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9" name=""/>
          <p:cNvSpPr/>
          <p:nvPr/>
        </p:nvSpPr>
        <p:spPr>
          <a:xfrm flipV="1">
            <a:off x="6722280" y="374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0" name=""/>
          <p:cNvSpPr/>
          <p:nvPr/>
        </p:nvSpPr>
        <p:spPr>
          <a:xfrm flipV="1">
            <a:off x="6722280" y="37231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1" name=""/>
          <p:cNvSpPr/>
          <p:nvPr/>
        </p:nvSpPr>
        <p:spPr>
          <a:xfrm flipV="1">
            <a:off x="6722280" y="37087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2" name=""/>
          <p:cNvSpPr/>
          <p:nvPr/>
        </p:nvSpPr>
        <p:spPr>
          <a:xfrm flipV="1">
            <a:off x="6722280" y="3704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3" name=""/>
          <p:cNvSpPr/>
          <p:nvPr/>
        </p:nvSpPr>
        <p:spPr>
          <a:xfrm flipV="1">
            <a:off x="6722280" y="36943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4" name=""/>
          <p:cNvSpPr/>
          <p:nvPr/>
        </p:nvSpPr>
        <p:spPr>
          <a:xfrm flipV="1">
            <a:off x="6688800" y="3503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5" name=""/>
          <p:cNvSpPr/>
          <p:nvPr/>
        </p:nvSpPr>
        <p:spPr>
          <a:xfrm flipV="1">
            <a:off x="6688800" y="3499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6" name=""/>
          <p:cNvSpPr/>
          <p:nvPr/>
        </p:nvSpPr>
        <p:spPr>
          <a:xfrm flipV="1">
            <a:off x="6688800" y="34894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7" name=""/>
          <p:cNvSpPr/>
          <p:nvPr/>
        </p:nvSpPr>
        <p:spPr>
          <a:xfrm flipV="1">
            <a:off x="6693480" y="3308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8" name=""/>
          <p:cNvSpPr/>
          <p:nvPr/>
        </p:nvSpPr>
        <p:spPr>
          <a:xfrm flipH="1" flipV="1">
            <a:off x="6688800" y="3303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9" name=""/>
          <p:cNvSpPr/>
          <p:nvPr/>
        </p:nvSpPr>
        <p:spPr>
          <a:xfrm flipV="1">
            <a:off x="6688800" y="32986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0" name=""/>
          <p:cNvSpPr/>
          <p:nvPr/>
        </p:nvSpPr>
        <p:spPr>
          <a:xfrm flipV="1">
            <a:off x="6688800" y="3294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1" name=""/>
          <p:cNvSpPr/>
          <p:nvPr/>
        </p:nvSpPr>
        <p:spPr>
          <a:xfrm flipV="1">
            <a:off x="6688800" y="3289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2" name=""/>
          <p:cNvSpPr/>
          <p:nvPr/>
        </p:nvSpPr>
        <p:spPr>
          <a:xfrm flipV="1">
            <a:off x="6688800" y="328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3" name=""/>
          <p:cNvSpPr/>
          <p:nvPr/>
        </p:nvSpPr>
        <p:spPr>
          <a:xfrm flipV="1">
            <a:off x="6693480" y="3279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4" name=""/>
          <p:cNvSpPr/>
          <p:nvPr/>
        </p:nvSpPr>
        <p:spPr>
          <a:xfrm flipV="1">
            <a:off x="6693480" y="326556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5" name=""/>
          <p:cNvSpPr/>
          <p:nvPr/>
        </p:nvSpPr>
        <p:spPr>
          <a:xfrm flipV="1">
            <a:off x="6693480" y="32605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6" name=""/>
          <p:cNvSpPr/>
          <p:nvPr/>
        </p:nvSpPr>
        <p:spPr>
          <a:xfrm flipV="1">
            <a:off x="6693480" y="3255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7" name=""/>
          <p:cNvSpPr/>
          <p:nvPr/>
        </p:nvSpPr>
        <p:spPr>
          <a:xfrm flipV="1">
            <a:off x="6684120" y="3127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8" name=""/>
          <p:cNvSpPr/>
          <p:nvPr/>
        </p:nvSpPr>
        <p:spPr>
          <a:xfrm flipV="1">
            <a:off x="6684120" y="3122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9" name=""/>
          <p:cNvSpPr/>
          <p:nvPr/>
        </p:nvSpPr>
        <p:spPr>
          <a:xfrm flipV="1">
            <a:off x="6684120" y="3117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0" name=""/>
          <p:cNvSpPr/>
          <p:nvPr/>
        </p:nvSpPr>
        <p:spPr>
          <a:xfrm flipV="1">
            <a:off x="6684120" y="3112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1" name=""/>
          <p:cNvSpPr/>
          <p:nvPr/>
        </p:nvSpPr>
        <p:spPr>
          <a:xfrm flipV="1">
            <a:off x="6684120" y="3108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2" name=""/>
          <p:cNvSpPr/>
          <p:nvPr/>
        </p:nvSpPr>
        <p:spPr>
          <a:xfrm flipV="1">
            <a:off x="6684120" y="3103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3" name=""/>
          <p:cNvSpPr/>
          <p:nvPr/>
        </p:nvSpPr>
        <p:spPr>
          <a:xfrm flipV="1">
            <a:off x="6684120" y="3098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4" name=""/>
          <p:cNvSpPr/>
          <p:nvPr/>
        </p:nvSpPr>
        <p:spPr>
          <a:xfrm flipV="1">
            <a:off x="6684120" y="309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5" name=""/>
          <p:cNvSpPr/>
          <p:nvPr/>
        </p:nvSpPr>
        <p:spPr>
          <a:xfrm flipV="1">
            <a:off x="6674400" y="305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6" name=""/>
          <p:cNvSpPr/>
          <p:nvPr/>
        </p:nvSpPr>
        <p:spPr>
          <a:xfrm flipV="1">
            <a:off x="6674400" y="305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7" name=""/>
          <p:cNvSpPr/>
          <p:nvPr/>
        </p:nvSpPr>
        <p:spPr>
          <a:xfrm>
            <a:off x="6674400" y="305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8" name=""/>
          <p:cNvSpPr/>
          <p:nvPr/>
        </p:nvSpPr>
        <p:spPr>
          <a:xfrm flipH="1">
            <a:off x="666972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9" name=""/>
          <p:cNvSpPr/>
          <p:nvPr/>
        </p:nvSpPr>
        <p:spPr>
          <a:xfrm>
            <a:off x="6669720" y="305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0" name=""/>
          <p:cNvSpPr/>
          <p:nvPr/>
        </p:nvSpPr>
        <p:spPr>
          <a:xfrm>
            <a:off x="666972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1" name=""/>
          <p:cNvSpPr/>
          <p:nvPr/>
        </p:nvSpPr>
        <p:spPr>
          <a:xfrm flipH="1">
            <a:off x="666972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2" name=""/>
          <p:cNvSpPr/>
          <p:nvPr/>
        </p:nvSpPr>
        <p:spPr>
          <a:xfrm flipH="1">
            <a:off x="666504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3" name=""/>
          <p:cNvSpPr/>
          <p:nvPr/>
        </p:nvSpPr>
        <p:spPr>
          <a:xfrm flipH="1">
            <a:off x="6660000" y="3060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4" name=""/>
          <p:cNvSpPr/>
          <p:nvPr/>
        </p:nvSpPr>
        <p:spPr>
          <a:xfrm flipH="1">
            <a:off x="665532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5" name=""/>
          <p:cNvSpPr/>
          <p:nvPr/>
        </p:nvSpPr>
        <p:spPr>
          <a:xfrm flipV="1">
            <a:off x="6655320" y="305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6" name=""/>
          <p:cNvSpPr/>
          <p:nvPr/>
        </p:nvSpPr>
        <p:spPr>
          <a:xfrm flipH="1">
            <a:off x="665064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7" name=""/>
          <p:cNvSpPr/>
          <p:nvPr/>
        </p:nvSpPr>
        <p:spPr>
          <a:xfrm flipH="1">
            <a:off x="664596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8" name=""/>
          <p:cNvSpPr/>
          <p:nvPr/>
        </p:nvSpPr>
        <p:spPr>
          <a:xfrm flipH="1">
            <a:off x="664092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9" name=""/>
          <p:cNvSpPr/>
          <p:nvPr/>
        </p:nvSpPr>
        <p:spPr>
          <a:xfrm flipH="1">
            <a:off x="663624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0" name=""/>
          <p:cNvSpPr/>
          <p:nvPr/>
        </p:nvSpPr>
        <p:spPr>
          <a:xfrm flipH="1">
            <a:off x="663156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1" name=""/>
          <p:cNvSpPr/>
          <p:nvPr/>
        </p:nvSpPr>
        <p:spPr>
          <a:xfrm flipH="1">
            <a:off x="662688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2" name=""/>
          <p:cNvSpPr/>
          <p:nvPr/>
        </p:nvSpPr>
        <p:spPr>
          <a:xfrm flipH="1">
            <a:off x="662184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3" name=""/>
          <p:cNvSpPr/>
          <p:nvPr/>
        </p:nvSpPr>
        <p:spPr>
          <a:xfrm flipH="1">
            <a:off x="661716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4" name=""/>
          <p:cNvSpPr/>
          <p:nvPr/>
        </p:nvSpPr>
        <p:spPr>
          <a:xfrm flipH="1">
            <a:off x="6603120" y="305568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5" name=""/>
          <p:cNvSpPr/>
          <p:nvPr/>
        </p:nvSpPr>
        <p:spPr>
          <a:xfrm flipH="1">
            <a:off x="659808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6" name=""/>
          <p:cNvSpPr/>
          <p:nvPr/>
        </p:nvSpPr>
        <p:spPr>
          <a:xfrm flipH="1">
            <a:off x="659340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7" name=""/>
          <p:cNvSpPr/>
          <p:nvPr/>
        </p:nvSpPr>
        <p:spPr>
          <a:xfrm flipH="1" flipV="1">
            <a:off x="6579000" y="30510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8" name=""/>
          <p:cNvSpPr/>
          <p:nvPr/>
        </p:nvSpPr>
        <p:spPr>
          <a:xfrm flipH="1">
            <a:off x="6564960" y="30510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9" name=""/>
          <p:cNvSpPr/>
          <p:nvPr/>
        </p:nvSpPr>
        <p:spPr>
          <a:xfrm flipH="1">
            <a:off x="6559920" y="3051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0" name=""/>
          <p:cNvSpPr/>
          <p:nvPr/>
        </p:nvSpPr>
        <p:spPr>
          <a:xfrm flipH="1">
            <a:off x="6555240" y="305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1" name=""/>
          <p:cNvSpPr/>
          <p:nvPr/>
        </p:nvSpPr>
        <p:spPr>
          <a:xfrm flipH="1">
            <a:off x="6550560" y="305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2" name=""/>
          <p:cNvSpPr/>
          <p:nvPr/>
        </p:nvSpPr>
        <p:spPr>
          <a:xfrm flipH="1">
            <a:off x="6545880" y="3051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3" name=""/>
          <p:cNvSpPr/>
          <p:nvPr/>
        </p:nvSpPr>
        <p:spPr>
          <a:xfrm flipH="1">
            <a:off x="6536160" y="30556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4" name=""/>
          <p:cNvSpPr/>
          <p:nvPr/>
        </p:nvSpPr>
        <p:spPr>
          <a:xfrm flipH="1">
            <a:off x="6526800" y="3055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5" name=""/>
          <p:cNvSpPr/>
          <p:nvPr/>
        </p:nvSpPr>
        <p:spPr>
          <a:xfrm flipH="1">
            <a:off x="652176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6" name=""/>
          <p:cNvSpPr/>
          <p:nvPr/>
        </p:nvSpPr>
        <p:spPr>
          <a:xfrm flipH="1">
            <a:off x="651708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7" name=""/>
          <p:cNvSpPr/>
          <p:nvPr/>
        </p:nvSpPr>
        <p:spPr>
          <a:xfrm flipH="1">
            <a:off x="6507720" y="3055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8" name=""/>
          <p:cNvSpPr/>
          <p:nvPr/>
        </p:nvSpPr>
        <p:spPr>
          <a:xfrm flipH="1">
            <a:off x="6498000" y="30556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9" name=""/>
          <p:cNvSpPr/>
          <p:nvPr/>
        </p:nvSpPr>
        <p:spPr>
          <a:xfrm flipH="1" flipV="1">
            <a:off x="6483600" y="30463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0" name=""/>
          <p:cNvSpPr/>
          <p:nvPr/>
        </p:nvSpPr>
        <p:spPr>
          <a:xfrm flipH="1">
            <a:off x="647892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1" name=""/>
          <p:cNvSpPr/>
          <p:nvPr/>
        </p:nvSpPr>
        <p:spPr>
          <a:xfrm flipH="1" flipV="1">
            <a:off x="6474240" y="3041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2" name=""/>
          <p:cNvSpPr/>
          <p:nvPr/>
        </p:nvSpPr>
        <p:spPr>
          <a:xfrm flipH="1">
            <a:off x="646956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3" name=""/>
          <p:cNvSpPr/>
          <p:nvPr/>
        </p:nvSpPr>
        <p:spPr>
          <a:xfrm flipH="1" flipV="1">
            <a:off x="6464520" y="30366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4" name=""/>
          <p:cNvSpPr/>
          <p:nvPr/>
        </p:nvSpPr>
        <p:spPr>
          <a:xfrm flipH="1" flipV="1">
            <a:off x="6455160" y="3031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5" name=""/>
          <p:cNvSpPr/>
          <p:nvPr/>
        </p:nvSpPr>
        <p:spPr>
          <a:xfrm flipH="1">
            <a:off x="6445440" y="3031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6" name=""/>
          <p:cNvSpPr/>
          <p:nvPr/>
        </p:nvSpPr>
        <p:spPr>
          <a:xfrm flipH="1">
            <a:off x="644076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7" name=""/>
          <p:cNvSpPr/>
          <p:nvPr/>
        </p:nvSpPr>
        <p:spPr>
          <a:xfrm flipH="1" flipV="1">
            <a:off x="6431400" y="3027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8" name=""/>
          <p:cNvSpPr/>
          <p:nvPr/>
        </p:nvSpPr>
        <p:spPr>
          <a:xfrm flipH="1">
            <a:off x="6421680" y="3027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9" name=""/>
          <p:cNvSpPr/>
          <p:nvPr/>
        </p:nvSpPr>
        <p:spPr>
          <a:xfrm flipH="1">
            <a:off x="6417000" y="3027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0" name=""/>
          <p:cNvSpPr/>
          <p:nvPr/>
        </p:nvSpPr>
        <p:spPr>
          <a:xfrm flipH="1">
            <a:off x="6407640" y="3031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1" name=""/>
          <p:cNvSpPr/>
          <p:nvPr/>
        </p:nvSpPr>
        <p:spPr>
          <a:xfrm flipH="1">
            <a:off x="6388560" y="30319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2" name=""/>
          <p:cNvSpPr/>
          <p:nvPr/>
        </p:nvSpPr>
        <p:spPr>
          <a:xfrm flipH="1">
            <a:off x="6383520" y="3036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3" name=""/>
          <p:cNvSpPr/>
          <p:nvPr/>
        </p:nvSpPr>
        <p:spPr>
          <a:xfrm flipH="1">
            <a:off x="637884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4" name=""/>
          <p:cNvSpPr/>
          <p:nvPr/>
        </p:nvSpPr>
        <p:spPr>
          <a:xfrm flipH="1">
            <a:off x="637416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5" name=""/>
          <p:cNvSpPr/>
          <p:nvPr/>
        </p:nvSpPr>
        <p:spPr>
          <a:xfrm flipH="1">
            <a:off x="6355080" y="30366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6" name=""/>
          <p:cNvSpPr/>
          <p:nvPr/>
        </p:nvSpPr>
        <p:spPr>
          <a:xfrm flipH="1">
            <a:off x="635040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7" name=""/>
          <p:cNvSpPr/>
          <p:nvPr/>
        </p:nvSpPr>
        <p:spPr>
          <a:xfrm flipH="1">
            <a:off x="6331320" y="304128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8" name=""/>
          <p:cNvSpPr/>
          <p:nvPr/>
        </p:nvSpPr>
        <p:spPr>
          <a:xfrm flipH="1">
            <a:off x="6321600" y="3046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9" name=""/>
          <p:cNvSpPr/>
          <p:nvPr/>
        </p:nvSpPr>
        <p:spPr>
          <a:xfrm flipH="1">
            <a:off x="631692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0" name=""/>
          <p:cNvSpPr/>
          <p:nvPr/>
        </p:nvSpPr>
        <p:spPr>
          <a:xfrm flipH="1">
            <a:off x="631224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1" name=""/>
          <p:cNvSpPr/>
          <p:nvPr/>
        </p:nvSpPr>
        <p:spPr>
          <a:xfrm flipH="1">
            <a:off x="6288120" y="304632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2" name=""/>
          <p:cNvSpPr/>
          <p:nvPr/>
        </p:nvSpPr>
        <p:spPr>
          <a:xfrm flipH="1">
            <a:off x="628344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3" name=""/>
          <p:cNvSpPr/>
          <p:nvPr/>
        </p:nvSpPr>
        <p:spPr>
          <a:xfrm flipH="1">
            <a:off x="6264360" y="304632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4" name=""/>
          <p:cNvSpPr/>
          <p:nvPr/>
        </p:nvSpPr>
        <p:spPr>
          <a:xfrm flipH="1">
            <a:off x="625968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5" name=""/>
          <p:cNvSpPr/>
          <p:nvPr/>
        </p:nvSpPr>
        <p:spPr>
          <a:xfrm flipH="1" flipV="1">
            <a:off x="6250320" y="30412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6" name=""/>
          <p:cNvSpPr/>
          <p:nvPr/>
        </p:nvSpPr>
        <p:spPr>
          <a:xfrm flipH="1">
            <a:off x="6221520" y="304128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7" name=""/>
          <p:cNvSpPr/>
          <p:nvPr/>
        </p:nvSpPr>
        <p:spPr>
          <a:xfrm flipH="1">
            <a:off x="621684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8" name=""/>
          <p:cNvSpPr/>
          <p:nvPr/>
        </p:nvSpPr>
        <p:spPr>
          <a:xfrm flipH="1">
            <a:off x="6207120" y="30412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9" name=""/>
          <p:cNvSpPr/>
          <p:nvPr/>
        </p:nvSpPr>
        <p:spPr>
          <a:xfrm flipH="1">
            <a:off x="6188040" y="30412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0" name=""/>
          <p:cNvSpPr/>
          <p:nvPr/>
        </p:nvSpPr>
        <p:spPr>
          <a:xfrm flipH="1">
            <a:off x="6178680" y="30412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1" name=""/>
          <p:cNvSpPr/>
          <p:nvPr/>
        </p:nvSpPr>
        <p:spPr>
          <a:xfrm flipH="1">
            <a:off x="617400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2" name=""/>
          <p:cNvSpPr/>
          <p:nvPr/>
        </p:nvSpPr>
        <p:spPr>
          <a:xfrm flipH="1">
            <a:off x="6159600" y="30412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3" name=""/>
          <p:cNvSpPr/>
          <p:nvPr/>
        </p:nvSpPr>
        <p:spPr>
          <a:xfrm flipH="1">
            <a:off x="615492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4" name=""/>
          <p:cNvSpPr/>
          <p:nvPr/>
        </p:nvSpPr>
        <p:spPr>
          <a:xfrm flipH="1">
            <a:off x="6130800" y="304128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5" name=""/>
          <p:cNvSpPr/>
          <p:nvPr/>
        </p:nvSpPr>
        <p:spPr>
          <a:xfrm flipH="1">
            <a:off x="612612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6" name=""/>
          <p:cNvSpPr/>
          <p:nvPr/>
        </p:nvSpPr>
        <p:spPr>
          <a:xfrm flipH="1">
            <a:off x="6107040" y="30412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7" name=""/>
          <p:cNvSpPr/>
          <p:nvPr/>
        </p:nvSpPr>
        <p:spPr>
          <a:xfrm flipH="1">
            <a:off x="610236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8" name=""/>
          <p:cNvSpPr/>
          <p:nvPr/>
        </p:nvSpPr>
        <p:spPr>
          <a:xfrm flipH="1">
            <a:off x="6093000" y="30412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9" name=""/>
          <p:cNvSpPr/>
          <p:nvPr/>
        </p:nvSpPr>
        <p:spPr>
          <a:xfrm flipH="1">
            <a:off x="6083280" y="3046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0" name=""/>
          <p:cNvSpPr/>
          <p:nvPr/>
        </p:nvSpPr>
        <p:spPr>
          <a:xfrm flipH="1">
            <a:off x="6073920" y="30463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1" name=""/>
          <p:cNvSpPr/>
          <p:nvPr/>
        </p:nvSpPr>
        <p:spPr>
          <a:xfrm flipH="1">
            <a:off x="6040440" y="304632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2" name=""/>
          <p:cNvSpPr/>
          <p:nvPr/>
        </p:nvSpPr>
        <p:spPr>
          <a:xfrm flipH="1">
            <a:off x="6030720" y="3046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3" name=""/>
          <p:cNvSpPr/>
          <p:nvPr/>
        </p:nvSpPr>
        <p:spPr>
          <a:xfrm flipH="1" flipV="1">
            <a:off x="6006960" y="304128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4" name=""/>
          <p:cNvSpPr/>
          <p:nvPr/>
        </p:nvSpPr>
        <p:spPr>
          <a:xfrm flipH="1">
            <a:off x="600228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5" name=""/>
          <p:cNvSpPr/>
          <p:nvPr/>
        </p:nvSpPr>
        <p:spPr>
          <a:xfrm flipH="1" flipV="1">
            <a:off x="5973480" y="303660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6" name=""/>
          <p:cNvSpPr/>
          <p:nvPr/>
        </p:nvSpPr>
        <p:spPr>
          <a:xfrm flipH="1" flipV="1">
            <a:off x="5964120" y="3031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7" name=""/>
          <p:cNvSpPr/>
          <p:nvPr/>
        </p:nvSpPr>
        <p:spPr>
          <a:xfrm flipH="1" flipV="1">
            <a:off x="5940360" y="30272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8" name=""/>
          <p:cNvSpPr/>
          <p:nvPr/>
        </p:nvSpPr>
        <p:spPr>
          <a:xfrm flipH="1">
            <a:off x="5921280" y="30272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9" name=""/>
          <p:cNvSpPr/>
          <p:nvPr/>
        </p:nvSpPr>
        <p:spPr>
          <a:xfrm flipH="1">
            <a:off x="5911560" y="3027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0" name=""/>
          <p:cNvSpPr/>
          <p:nvPr/>
        </p:nvSpPr>
        <p:spPr>
          <a:xfrm flipH="1">
            <a:off x="5902200" y="30272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1" name=""/>
          <p:cNvSpPr/>
          <p:nvPr/>
        </p:nvSpPr>
        <p:spPr>
          <a:xfrm flipH="1">
            <a:off x="5878440" y="30272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2" name=""/>
          <p:cNvSpPr/>
          <p:nvPr/>
        </p:nvSpPr>
        <p:spPr>
          <a:xfrm flipH="1">
            <a:off x="5868720" y="3031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3" name=""/>
          <p:cNvSpPr/>
          <p:nvPr/>
        </p:nvSpPr>
        <p:spPr>
          <a:xfrm flipH="1">
            <a:off x="586404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4" name=""/>
          <p:cNvSpPr/>
          <p:nvPr/>
        </p:nvSpPr>
        <p:spPr>
          <a:xfrm flipH="1">
            <a:off x="5854320" y="3031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5" name=""/>
          <p:cNvSpPr/>
          <p:nvPr/>
        </p:nvSpPr>
        <p:spPr>
          <a:xfrm flipH="1" flipV="1">
            <a:off x="5830560" y="30272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6" name=""/>
          <p:cNvSpPr/>
          <p:nvPr/>
        </p:nvSpPr>
        <p:spPr>
          <a:xfrm flipH="1">
            <a:off x="5825880" y="3027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7" name=""/>
          <p:cNvSpPr/>
          <p:nvPr/>
        </p:nvSpPr>
        <p:spPr>
          <a:xfrm flipH="1" flipV="1">
            <a:off x="5797080" y="3017520"/>
            <a:ext cx="288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8" name=""/>
          <p:cNvSpPr/>
          <p:nvPr/>
        </p:nvSpPr>
        <p:spPr>
          <a:xfrm flipH="1" flipV="1">
            <a:off x="5792400" y="3012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9" name=""/>
          <p:cNvSpPr/>
          <p:nvPr/>
        </p:nvSpPr>
        <p:spPr>
          <a:xfrm flipH="1">
            <a:off x="5787720" y="3012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0" name=""/>
          <p:cNvSpPr/>
          <p:nvPr/>
        </p:nvSpPr>
        <p:spPr>
          <a:xfrm flipH="1" flipV="1">
            <a:off x="5778000" y="30081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1" name=""/>
          <p:cNvSpPr/>
          <p:nvPr/>
        </p:nvSpPr>
        <p:spPr>
          <a:xfrm flipH="1">
            <a:off x="5763960" y="300816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2" name=""/>
          <p:cNvSpPr/>
          <p:nvPr/>
        </p:nvSpPr>
        <p:spPr>
          <a:xfrm flipH="1">
            <a:off x="5758920" y="3008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3" name=""/>
          <p:cNvSpPr/>
          <p:nvPr/>
        </p:nvSpPr>
        <p:spPr>
          <a:xfrm flipH="1">
            <a:off x="5740200" y="3008160"/>
            <a:ext cx="18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4" name=""/>
          <p:cNvSpPr/>
          <p:nvPr/>
        </p:nvSpPr>
        <p:spPr>
          <a:xfrm flipH="1">
            <a:off x="5725800" y="30128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5" name=""/>
          <p:cNvSpPr/>
          <p:nvPr/>
        </p:nvSpPr>
        <p:spPr>
          <a:xfrm flipH="1">
            <a:off x="5716080" y="30128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6" name=""/>
          <p:cNvSpPr/>
          <p:nvPr/>
        </p:nvSpPr>
        <p:spPr>
          <a:xfrm flipH="1">
            <a:off x="5692320" y="30175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7" name=""/>
          <p:cNvSpPr/>
          <p:nvPr/>
        </p:nvSpPr>
        <p:spPr>
          <a:xfrm flipH="1">
            <a:off x="5687640" y="3022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8" name=""/>
          <p:cNvSpPr/>
          <p:nvPr/>
        </p:nvSpPr>
        <p:spPr>
          <a:xfrm flipH="1">
            <a:off x="5677920" y="30222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9" name=""/>
          <p:cNvSpPr/>
          <p:nvPr/>
        </p:nvSpPr>
        <p:spPr>
          <a:xfrm flipH="1">
            <a:off x="5663880" y="30222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0" name=""/>
          <p:cNvSpPr/>
          <p:nvPr/>
        </p:nvSpPr>
        <p:spPr>
          <a:xfrm flipH="1" flipV="1">
            <a:off x="5644800" y="30175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1" name=""/>
          <p:cNvSpPr/>
          <p:nvPr/>
        </p:nvSpPr>
        <p:spPr>
          <a:xfrm flipH="1">
            <a:off x="5639760" y="3017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2" name=""/>
          <p:cNvSpPr/>
          <p:nvPr/>
        </p:nvSpPr>
        <p:spPr>
          <a:xfrm flipH="1">
            <a:off x="5616000" y="301752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3" name=""/>
          <p:cNvSpPr/>
          <p:nvPr/>
        </p:nvSpPr>
        <p:spPr>
          <a:xfrm flipH="1" flipV="1">
            <a:off x="5611320" y="3012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4" name=""/>
          <p:cNvSpPr/>
          <p:nvPr/>
        </p:nvSpPr>
        <p:spPr>
          <a:xfrm flipH="1">
            <a:off x="5601600" y="30128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5" name=""/>
          <p:cNvSpPr/>
          <p:nvPr/>
        </p:nvSpPr>
        <p:spPr>
          <a:xfrm flipH="1">
            <a:off x="5587560" y="30128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6" name=""/>
          <p:cNvSpPr/>
          <p:nvPr/>
        </p:nvSpPr>
        <p:spPr>
          <a:xfrm flipH="1">
            <a:off x="5573160" y="30128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7" name=""/>
          <p:cNvSpPr/>
          <p:nvPr/>
        </p:nvSpPr>
        <p:spPr>
          <a:xfrm flipH="1">
            <a:off x="5568480" y="3017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8" name=""/>
          <p:cNvSpPr/>
          <p:nvPr/>
        </p:nvSpPr>
        <p:spPr>
          <a:xfrm flipH="1">
            <a:off x="5549400" y="30175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9" name=""/>
          <p:cNvSpPr/>
          <p:nvPr/>
        </p:nvSpPr>
        <p:spPr>
          <a:xfrm flipH="1">
            <a:off x="5535000" y="30222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0" name=""/>
          <p:cNvSpPr/>
          <p:nvPr/>
        </p:nvSpPr>
        <p:spPr>
          <a:xfrm flipH="1">
            <a:off x="5525640" y="302220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1" name=""/>
          <p:cNvSpPr/>
          <p:nvPr/>
        </p:nvSpPr>
        <p:spPr>
          <a:xfrm flipH="1">
            <a:off x="5515920" y="3027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2" name=""/>
          <p:cNvSpPr/>
          <p:nvPr/>
        </p:nvSpPr>
        <p:spPr>
          <a:xfrm flipH="1">
            <a:off x="5506560" y="3027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3" name=""/>
          <p:cNvSpPr/>
          <p:nvPr/>
        </p:nvSpPr>
        <p:spPr>
          <a:xfrm flipH="1">
            <a:off x="5496840" y="3031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4" name=""/>
          <p:cNvSpPr/>
          <p:nvPr/>
        </p:nvSpPr>
        <p:spPr>
          <a:xfrm flipH="1">
            <a:off x="5482440" y="3031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5" name=""/>
          <p:cNvSpPr/>
          <p:nvPr/>
        </p:nvSpPr>
        <p:spPr>
          <a:xfrm flipH="1">
            <a:off x="547776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6" name=""/>
          <p:cNvSpPr/>
          <p:nvPr/>
        </p:nvSpPr>
        <p:spPr>
          <a:xfrm flipH="1">
            <a:off x="5468400" y="3031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7" name=""/>
          <p:cNvSpPr/>
          <p:nvPr/>
        </p:nvSpPr>
        <p:spPr>
          <a:xfrm flipH="1">
            <a:off x="5454000" y="303192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8" name=""/>
          <p:cNvSpPr/>
          <p:nvPr/>
        </p:nvSpPr>
        <p:spPr>
          <a:xfrm flipH="1">
            <a:off x="544932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9" name=""/>
          <p:cNvSpPr/>
          <p:nvPr/>
        </p:nvSpPr>
        <p:spPr>
          <a:xfrm flipH="1">
            <a:off x="5430240" y="30366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0" name=""/>
          <p:cNvSpPr/>
          <p:nvPr/>
        </p:nvSpPr>
        <p:spPr>
          <a:xfrm flipH="1">
            <a:off x="5425200" y="3036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1" name=""/>
          <p:cNvSpPr/>
          <p:nvPr/>
        </p:nvSpPr>
        <p:spPr>
          <a:xfrm flipH="1">
            <a:off x="542052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2" name=""/>
          <p:cNvSpPr/>
          <p:nvPr/>
        </p:nvSpPr>
        <p:spPr>
          <a:xfrm flipH="1">
            <a:off x="5411160" y="30366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3" name=""/>
          <p:cNvSpPr/>
          <p:nvPr/>
        </p:nvSpPr>
        <p:spPr>
          <a:xfrm flipH="1">
            <a:off x="540648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4" name=""/>
          <p:cNvSpPr/>
          <p:nvPr/>
        </p:nvSpPr>
        <p:spPr>
          <a:xfrm flipH="1">
            <a:off x="5401440" y="3036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5" name=""/>
          <p:cNvSpPr/>
          <p:nvPr/>
        </p:nvSpPr>
        <p:spPr>
          <a:xfrm flipH="1">
            <a:off x="539676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6" name=""/>
          <p:cNvSpPr/>
          <p:nvPr/>
        </p:nvSpPr>
        <p:spPr>
          <a:xfrm flipH="1" flipV="1">
            <a:off x="5392080" y="3031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7" name=""/>
          <p:cNvSpPr/>
          <p:nvPr/>
        </p:nvSpPr>
        <p:spPr>
          <a:xfrm flipH="1">
            <a:off x="538740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8" name=""/>
          <p:cNvSpPr/>
          <p:nvPr/>
        </p:nvSpPr>
        <p:spPr>
          <a:xfrm flipH="1">
            <a:off x="5377680" y="3031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9" name=""/>
          <p:cNvSpPr/>
          <p:nvPr/>
        </p:nvSpPr>
        <p:spPr>
          <a:xfrm flipH="1">
            <a:off x="5363280" y="3031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0" name=""/>
          <p:cNvSpPr/>
          <p:nvPr/>
        </p:nvSpPr>
        <p:spPr>
          <a:xfrm flipH="1">
            <a:off x="535860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1" name=""/>
          <p:cNvSpPr/>
          <p:nvPr/>
        </p:nvSpPr>
        <p:spPr>
          <a:xfrm flipH="1">
            <a:off x="535392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2" name=""/>
          <p:cNvSpPr/>
          <p:nvPr/>
        </p:nvSpPr>
        <p:spPr>
          <a:xfrm flipH="1">
            <a:off x="5334840" y="30319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3" name=""/>
          <p:cNvSpPr/>
          <p:nvPr/>
        </p:nvSpPr>
        <p:spPr>
          <a:xfrm flipH="1">
            <a:off x="5325120" y="30366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4" name=""/>
          <p:cNvSpPr/>
          <p:nvPr/>
        </p:nvSpPr>
        <p:spPr>
          <a:xfrm flipH="1">
            <a:off x="532044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5" name=""/>
          <p:cNvSpPr/>
          <p:nvPr/>
        </p:nvSpPr>
        <p:spPr>
          <a:xfrm flipH="1">
            <a:off x="5306040" y="30412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6" name=""/>
          <p:cNvSpPr/>
          <p:nvPr/>
        </p:nvSpPr>
        <p:spPr>
          <a:xfrm flipH="1">
            <a:off x="530136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7" name=""/>
          <p:cNvSpPr/>
          <p:nvPr/>
        </p:nvSpPr>
        <p:spPr>
          <a:xfrm flipH="1">
            <a:off x="5286960" y="30412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8" name=""/>
          <p:cNvSpPr/>
          <p:nvPr/>
        </p:nvSpPr>
        <p:spPr>
          <a:xfrm flipH="1" flipV="1">
            <a:off x="5282280" y="3036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9" name=""/>
          <p:cNvSpPr/>
          <p:nvPr/>
        </p:nvSpPr>
        <p:spPr>
          <a:xfrm flipH="1">
            <a:off x="527760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0" name=""/>
          <p:cNvSpPr/>
          <p:nvPr/>
        </p:nvSpPr>
        <p:spPr>
          <a:xfrm flipH="1">
            <a:off x="5263200" y="30366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1" name=""/>
          <p:cNvSpPr/>
          <p:nvPr/>
        </p:nvSpPr>
        <p:spPr>
          <a:xfrm flipH="1">
            <a:off x="5258520" y="3036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2" name=""/>
          <p:cNvSpPr/>
          <p:nvPr/>
        </p:nvSpPr>
        <p:spPr>
          <a:xfrm flipH="1">
            <a:off x="5244120" y="30412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3" name=""/>
          <p:cNvSpPr/>
          <p:nvPr/>
        </p:nvSpPr>
        <p:spPr>
          <a:xfrm flipH="1">
            <a:off x="523944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4" name=""/>
          <p:cNvSpPr/>
          <p:nvPr/>
        </p:nvSpPr>
        <p:spPr>
          <a:xfrm flipH="1">
            <a:off x="5234760" y="3041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5" name=""/>
          <p:cNvSpPr/>
          <p:nvPr/>
        </p:nvSpPr>
        <p:spPr>
          <a:xfrm flipH="1">
            <a:off x="5225040" y="3046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6" name=""/>
          <p:cNvSpPr/>
          <p:nvPr/>
        </p:nvSpPr>
        <p:spPr>
          <a:xfrm flipH="1">
            <a:off x="522036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7" name=""/>
          <p:cNvSpPr/>
          <p:nvPr/>
        </p:nvSpPr>
        <p:spPr>
          <a:xfrm flipH="1">
            <a:off x="521568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8" name=""/>
          <p:cNvSpPr/>
          <p:nvPr/>
        </p:nvSpPr>
        <p:spPr>
          <a:xfrm flipH="1">
            <a:off x="5211000" y="3046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9" name=""/>
          <p:cNvSpPr/>
          <p:nvPr/>
        </p:nvSpPr>
        <p:spPr>
          <a:xfrm flipH="1">
            <a:off x="5205960" y="3051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0" name=""/>
          <p:cNvSpPr/>
          <p:nvPr/>
        </p:nvSpPr>
        <p:spPr>
          <a:xfrm flipH="1">
            <a:off x="5196600" y="30510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1" name=""/>
          <p:cNvSpPr/>
          <p:nvPr/>
        </p:nvSpPr>
        <p:spPr>
          <a:xfrm flipH="1">
            <a:off x="519192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2" name=""/>
          <p:cNvSpPr/>
          <p:nvPr/>
        </p:nvSpPr>
        <p:spPr>
          <a:xfrm flipH="1">
            <a:off x="5177520" y="30556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3" name=""/>
          <p:cNvSpPr/>
          <p:nvPr/>
        </p:nvSpPr>
        <p:spPr>
          <a:xfrm flipH="1">
            <a:off x="517284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4" name=""/>
          <p:cNvSpPr/>
          <p:nvPr/>
        </p:nvSpPr>
        <p:spPr>
          <a:xfrm flipH="1">
            <a:off x="5163120" y="30603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5" name=""/>
          <p:cNvSpPr/>
          <p:nvPr/>
        </p:nvSpPr>
        <p:spPr>
          <a:xfrm flipH="1">
            <a:off x="5158440" y="3065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6" name=""/>
          <p:cNvSpPr/>
          <p:nvPr/>
        </p:nvSpPr>
        <p:spPr>
          <a:xfrm flipH="1">
            <a:off x="5153760" y="3065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7" name=""/>
          <p:cNvSpPr/>
          <p:nvPr/>
        </p:nvSpPr>
        <p:spPr>
          <a:xfrm flipH="1">
            <a:off x="5144040" y="3065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8" name=""/>
          <p:cNvSpPr/>
          <p:nvPr/>
        </p:nvSpPr>
        <p:spPr>
          <a:xfrm flipV="1">
            <a:off x="5144040" y="3060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9" name=""/>
          <p:cNvSpPr/>
          <p:nvPr/>
        </p:nvSpPr>
        <p:spPr>
          <a:xfrm flipH="1">
            <a:off x="513936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0" name=""/>
          <p:cNvSpPr/>
          <p:nvPr/>
        </p:nvSpPr>
        <p:spPr>
          <a:xfrm>
            <a:off x="6665040" y="3046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1" name=""/>
          <p:cNvSpPr/>
          <p:nvPr/>
        </p:nvSpPr>
        <p:spPr>
          <a:xfrm>
            <a:off x="6665040" y="305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2" name=""/>
          <p:cNvSpPr/>
          <p:nvPr/>
        </p:nvSpPr>
        <p:spPr>
          <a:xfrm>
            <a:off x="666504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3" name=""/>
          <p:cNvSpPr/>
          <p:nvPr/>
        </p:nvSpPr>
        <p:spPr>
          <a:xfrm flipH="1">
            <a:off x="6665040" y="3055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4" name=""/>
          <p:cNvSpPr/>
          <p:nvPr/>
        </p:nvSpPr>
        <p:spPr>
          <a:xfrm>
            <a:off x="6665040" y="3060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5" name=""/>
          <p:cNvSpPr/>
          <p:nvPr/>
        </p:nvSpPr>
        <p:spPr>
          <a:xfrm>
            <a:off x="666504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6" name=""/>
          <p:cNvSpPr/>
          <p:nvPr/>
        </p:nvSpPr>
        <p:spPr>
          <a:xfrm flipH="1">
            <a:off x="6660000" y="3070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7" name=""/>
          <p:cNvSpPr/>
          <p:nvPr/>
        </p:nvSpPr>
        <p:spPr>
          <a:xfrm>
            <a:off x="6660000" y="3070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8" name=""/>
          <p:cNvSpPr/>
          <p:nvPr/>
        </p:nvSpPr>
        <p:spPr>
          <a:xfrm flipH="1">
            <a:off x="6655320" y="307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9" name=""/>
          <p:cNvSpPr/>
          <p:nvPr/>
        </p:nvSpPr>
        <p:spPr>
          <a:xfrm>
            <a:off x="6655320" y="3074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0" name=""/>
          <p:cNvSpPr/>
          <p:nvPr/>
        </p:nvSpPr>
        <p:spPr>
          <a:xfrm flipH="1">
            <a:off x="6650640" y="307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1" name=""/>
          <p:cNvSpPr/>
          <p:nvPr/>
        </p:nvSpPr>
        <p:spPr>
          <a:xfrm flipV="1">
            <a:off x="6650640" y="3074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2" name=""/>
          <p:cNvSpPr/>
          <p:nvPr/>
        </p:nvSpPr>
        <p:spPr>
          <a:xfrm flipV="1">
            <a:off x="6650640" y="3070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3" name=""/>
          <p:cNvSpPr/>
          <p:nvPr/>
        </p:nvSpPr>
        <p:spPr>
          <a:xfrm flipV="1">
            <a:off x="665064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4" name=""/>
          <p:cNvSpPr/>
          <p:nvPr/>
        </p:nvSpPr>
        <p:spPr>
          <a:xfrm flipV="1">
            <a:off x="6650640" y="30603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5" name=""/>
          <p:cNvSpPr/>
          <p:nvPr/>
        </p:nvSpPr>
        <p:spPr>
          <a:xfrm flipV="1">
            <a:off x="6655320" y="3055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6" name=""/>
          <p:cNvSpPr/>
          <p:nvPr/>
        </p:nvSpPr>
        <p:spPr>
          <a:xfrm>
            <a:off x="666000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7" name=""/>
          <p:cNvSpPr/>
          <p:nvPr/>
        </p:nvSpPr>
        <p:spPr>
          <a:xfrm flipV="1">
            <a:off x="6665040" y="3051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8" name=""/>
          <p:cNvSpPr/>
          <p:nvPr/>
        </p:nvSpPr>
        <p:spPr>
          <a:xfrm>
            <a:off x="6669720" y="305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9" name=""/>
          <p:cNvSpPr/>
          <p:nvPr/>
        </p:nvSpPr>
        <p:spPr>
          <a:xfrm>
            <a:off x="6674400" y="305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0" name=""/>
          <p:cNvSpPr/>
          <p:nvPr/>
        </p:nvSpPr>
        <p:spPr>
          <a:xfrm>
            <a:off x="6674400" y="3055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1" name=""/>
          <p:cNvSpPr/>
          <p:nvPr/>
        </p:nvSpPr>
        <p:spPr>
          <a:xfrm>
            <a:off x="6679080" y="305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2" name=""/>
          <p:cNvSpPr/>
          <p:nvPr/>
        </p:nvSpPr>
        <p:spPr>
          <a:xfrm>
            <a:off x="6679080" y="3060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3" name=""/>
          <p:cNvSpPr/>
          <p:nvPr/>
        </p:nvSpPr>
        <p:spPr>
          <a:xfrm>
            <a:off x="6684120" y="3060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4" name=""/>
          <p:cNvSpPr/>
          <p:nvPr/>
        </p:nvSpPr>
        <p:spPr>
          <a:xfrm flipH="1">
            <a:off x="6679080" y="30654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5" name=""/>
          <p:cNvSpPr/>
          <p:nvPr/>
        </p:nvSpPr>
        <p:spPr>
          <a:xfrm>
            <a:off x="667908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6" name=""/>
          <p:cNvSpPr/>
          <p:nvPr/>
        </p:nvSpPr>
        <p:spPr>
          <a:xfrm>
            <a:off x="7056000" y="2521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7" name=""/>
          <p:cNvSpPr/>
          <p:nvPr/>
        </p:nvSpPr>
        <p:spPr>
          <a:xfrm flipH="1">
            <a:off x="7050960" y="25264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8" name=""/>
          <p:cNvSpPr/>
          <p:nvPr/>
        </p:nvSpPr>
        <p:spPr>
          <a:xfrm flipH="1">
            <a:off x="7046280" y="25311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9" name=""/>
          <p:cNvSpPr/>
          <p:nvPr/>
        </p:nvSpPr>
        <p:spPr>
          <a:xfrm flipH="1">
            <a:off x="7041600" y="2536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0" name=""/>
          <p:cNvSpPr/>
          <p:nvPr/>
        </p:nvSpPr>
        <p:spPr>
          <a:xfrm flipH="1">
            <a:off x="7036920" y="2545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1" name=""/>
          <p:cNvSpPr/>
          <p:nvPr/>
        </p:nvSpPr>
        <p:spPr>
          <a:xfrm flipH="1">
            <a:off x="7017840" y="2550240"/>
            <a:ext cx="190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2" name=""/>
          <p:cNvSpPr/>
          <p:nvPr/>
        </p:nvSpPr>
        <p:spPr>
          <a:xfrm flipH="1">
            <a:off x="7008120" y="2583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3" name=""/>
          <p:cNvSpPr/>
          <p:nvPr/>
        </p:nvSpPr>
        <p:spPr>
          <a:xfrm flipH="1">
            <a:off x="6979680" y="2588400"/>
            <a:ext cx="28440" cy="43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4" name=""/>
          <p:cNvSpPr/>
          <p:nvPr/>
        </p:nvSpPr>
        <p:spPr>
          <a:xfrm flipH="1">
            <a:off x="6969960" y="2631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5" name=""/>
          <p:cNvSpPr/>
          <p:nvPr/>
        </p:nvSpPr>
        <p:spPr>
          <a:xfrm flipH="1">
            <a:off x="6955560" y="264096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6" name=""/>
          <p:cNvSpPr/>
          <p:nvPr/>
        </p:nvSpPr>
        <p:spPr>
          <a:xfrm flipH="1">
            <a:off x="6950880" y="26600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7" name=""/>
          <p:cNvSpPr/>
          <p:nvPr/>
        </p:nvSpPr>
        <p:spPr>
          <a:xfrm flipH="1">
            <a:off x="6946200" y="26694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8" name=""/>
          <p:cNvSpPr/>
          <p:nvPr/>
        </p:nvSpPr>
        <p:spPr>
          <a:xfrm flipH="1">
            <a:off x="6927120" y="267912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9" name=""/>
          <p:cNvSpPr/>
          <p:nvPr/>
        </p:nvSpPr>
        <p:spPr>
          <a:xfrm flipH="1">
            <a:off x="6917760" y="270288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0" name=""/>
          <p:cNvSpPr/>
          <p:nvPr/>
        </p:nvSpPr>
        <p:spPr>
          <a:xfrm flipH="1">
            <a:off x="6912720" y="27219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1" name=""/>
          <p:cNvSpPr/>
          <p:nvPr/>
        </p:nvSpPr>
        <p:spPr>
          <a:xfrm flipH="1">
            <a:off x="6898680" y="2731680"/>
            <a:ext cx="14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2" name=""/>
          <p:cNvSpPr/>
          <p:nvPr/>
        </p:nvSpPr>
        <p:spPr>
          <a:xfrm flipH="1">
            <a:off x="6893640" y="27554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3" name=""/>
          <p:cNvSpPr/>
          <p:nvPr/>
        </p:nvSpPr>
        <p:spPr>
          <a:xfrm flipH="1">
            <a:off x="6884280" y="2764800"/>
            <a:ext cx="93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4" name=""/>
          <p:cNvSpPr/>
          <p:nvPr/>
        </p:nvSpPr>
        <p:spPr>
          <a:xfrm flipH="1">
            <a:off x="6879600" y="2788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5" name=""/>
          <p:cNvSpPr/>
          <p:nvPr/>
        </p:nvSpPr>
        <p:spPr>
          <a:xfrm>
            <a:off x="6879600" y="2793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6" name=""/>
          <p:cNvSpPr/>
          <p:nvPr/>
        </p:nvSpPr>
        <p:spPr>
          <a:xfrm flipH="1">
            <a:off x="7175160" y="2760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7" name=""/>
          <p:cNvSpPr/>
          <p:nvPr/>
        </p:nvSpPr>
        <p:spPr>
          <a:xfrm flipV="1">
            <a:off x="7175160" y="2755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8" name=""/>
          <p:cNvSpPr/>
          <p:nvPr/>
        </p:nvSpPr>
        <p:spPr>
          <a:xfrm flipH="1">
            <a:off x="7170120" y="2755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9" name=""/>
          <p:cNvSpPr/>
          <p:nvPr/>
        </p:nvSpPr>
        <p:spPr>
          <a:xfrm flipH="1" flipV="1">
            <a:off x="7165440" y="2750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0" name=""/>
          <p:cNvSpPr/>
          <p:nvPr/>
        </p:nvSpPr>
        <p:spPr>
          <a:xfrm flipH="1" flipV="1">
            <a:off x="7156080" y="27457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1" name=""/>
          <p:cNvSpPr/>
          <p:nvPr/>
        </p:nvSpPr>
        <p:spPr>
          <a:xfrm flipH="1" flipV="1">
            <a:off x="7141680" y="273168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2" name=""/>
          <p:cNvSpPr/>
          <p:nvPr/>
        </p:nvSpPr>
        <p:spPr>
          <a:xfrm flipH="1" flipV="1">
            <a:off x="7131960" y="27219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3" name=""/>
          <p:cNvSpPr/>
          <p:nvPr/>
        </p:nvSpPr>
        <p:spPr>
          <a:xfrm flipH="1" flipV="1">
            <a:off x="7127280" y="2717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4" name=""/>
          <p:cNvSpPr/>
          <p:nvPr/>
        </p:nvSpPr>
        <p:spPr>
          <a:xfrm flipH="1" flipV="1">
            <a:off x="7117920" y="27075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5" name=""/>
          <p:cNvSpPr/>
          <p:nvPr/>
        </p:nvSpPr>
        <p:spPr>
          <a:xfrm flipH="1" flipV="1">
            <a:off x="7089120" y="2683800"/>
            <a:ext cx="288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6" name=""/>
          <p:cNvSpPr/>
          <p:nvPr/>
        </p:nvSpPr>
        <p:spPr>
          <a:xfrm flipH="1" flipV="1">
            <a:off x="7075080" y="267444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7" name=""/>
          <p:cNvSpPr/>
          <p:nvPr/>
        </p:nvSpPr>
        <p:spPr>
          <a:xfrm flipH="1" flipV="1">
            <a:off x="7031880" y="2640960"/>
            <a:ext cx="432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8" name=""/>
          <p:cNvSpPr/>
          <p:nvPr/>
        </p:nvSpPr>
        <p:spPr>
          <a:xfrm flipH="1" flipV="1">
            <a:off x="7017840" y="263160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9" name=""/>
          <p:cNvSpPr/>
          <p:nvPr/>
        </p:nvSpPr>
        <p:spPr>
          <a:xfrm flipH="1" flipV="1">
            <a:off x="6960600" y="2593440"/>
            <a:ext cx="572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0" name=""/>
          <p:cNvSpPr/>
          <p:nvPr/>
        </p:nvSpPr>
        <p:spPr>
          <a:xfrm flipH="1" flipV="1">
            <a:off x="6931800" y="2574360"/>
            <a:ext cx="288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1" name=""/>
          <p:cNvSpPr/>
          <p:nvPr/>
        </p:nvSpPr>
        <p:spPr>
          <a:xfrm flipV="1">
            <a:off x="6669720" y="3451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2" name=""/>
          <p:cNvSpPr/>
          <p:nvPr/>
        </p:nvSpPr>
        <p:spPr>
          <a:xfrm flipV="1">
            <a:off x="6669720" y="3446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3" name=""/>
          <p:cNvSpPr/>
          <p:nvPr/>
        </p:nvSpPr>
        <p:spPr>
          <a:xfrm flipV="1">
            <a:off x="6669720" y="3441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4" name=""/>
          <p:cNvSpPr/>
          <p:nvPr/>
        </p:nvSpPr>
        <p:spPr>
          <a:xfrm flipV="1">
            <a:off x="6669720" y="3436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5" name=""/>
          <p:cNvSpPr/>
          <p:nvPr/>
        </p:nvSpPr>
        <p:spPr>
          <a:xfrm flipV="1">
            <a:off x="6669720" y="3432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6" name=""/>
          <p:cNvSpPr/>
          <p:nvPr/>
        </p:nvSpPr>
        <p:spPr>
          <a:xfrm flipV="1">
            <a:off x="6669720" y="3427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7" name=""/>
          <p:cNvSpPr/>
          <p:nvPr/>
        </p:nvSpPr>
        <p:spPr>
          <a:xfrm flipV="1">
            <a:off x="6669720" y="3422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8" name=""/>
          <p:cNvSpPr/>
          <p:nvPr/>
        </p:nvSpPr>
        <p:spPr>
          <a:xfrm flipV="1">
            <a:off x="6669720" y="3417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9" name=""/>
          <p:cNvSpPr/>
          <p:nvPr/>
        </p:nvSpPr>
        <p:spPr>
          <a:xfrm flipV="1">
            <a:off x="6669720" y="3413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0" name=""/>
          <p:cNvSpPr/>
          <p:nvPr/>
        </p:nvSpPr>
        <p:spPr>
          <a:xfrm flipV="1">
            <a:off x="6669720" y="3408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1" name=""/>
          <p:cNvSpPr/>
          <p:nvPr/>
        </p:nvSpPr>
        <p:spPr>
          <a:xfrm flipV="1">
            <a:off x="6674400" y="340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2" name=""/>
          <p:cNvSpPr/>
          <p:nvPr/>
        </p:nvSpPr>
        <p:spPr>
          <a:xfrm flipV="1">
            <a:off x="6674400" y="3398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3" name=""/>
          <p:cNvSpPr/>
          <p:nvPr/>
        </p:nvSpPr>
        <p:spPr>
          <a:xfrm flipV="1">
            <a:off x="6674400" y="3394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4" name=""/>
          <p:cNvSpPr/>
          <p:nvPr/>
        </p:nvSpPr>
        <p:spPr>
          <a:xfrm flipV="1">
            <a:off x="6674400" y="3389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5" name=""/>
          <p:cNvSpPr/>
          <p:nvPr/>
        </p:nvSpPr>
        <p:spPr>
          <a:xfrm flipV="1">
            <a:off x="6674400" y="338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6" name=""/>
          <p:cNvSpPr/>
          <p:nvPr/>
        </p:nvSpPr>
        <p:spPr>
          <a:xfrm flipV="1">
            <a:off x="6674400" y="338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7" name=""/>
          <p:cNvSpPr/>
          <p:nvPr/>
        </p:nvSpPr>
        <p:spPr>
          <a:xfrm flipV="1">
            <a:off x="6674400" y="3375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8" name=""/>
          <p:cNvSpPr/>
          <p:nvPr/>
        </p:nvSpPr>
        <p:spPr>
          <a:xfrm flipV="1">
            <a:off x="6674400" y="3370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9" name=""/>
          <p:cNvSpPr/>
          <p:nvPr/>
        </p:nvSpPr>
        <p:spPr>
          <a:xfrm flipV="1">
            <a:off x="6674400" y="3360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0" name=""/>
          <p:cNvSpPr/>
          <p:nvPr/>
        </p:nvSpPr>
        <p:spPr>
          <a:xfrm flipV="1">
            <a:off x="6674400" y="3355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1" name=""/>
          <p:cNvSpPr/>
          <p:nvPr/>
        </p:nvSpPr>
        <p:spPr>
          <a:xfrm flipV="1">
            <a:off x="6674400" y="3351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2" name=""/>
          <p:cNvSpPr/>
          <p:nvPr/>
        </p:nvSpPr>
        <p:spPr>
          <a:xfrm flipV="1">
            <a:off x="6674400" y="3346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3" name=""/>
          <p:cNvSpPr/>
          <p:nvPr/>
        </p:nvSpPr>
        <p:spPr>
          <a:xfrm flipV="1">
            <a:off x="6674400" y="3336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4" name=""/>
          <p:cNvSpPr/>
          <p:nvPr/>
        </p:nvSpPr>
        <p:spPr>
          <a:xfrm flipV="1">
            <a:off x="6674400" y="3332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5" name=""/>
          <p:cNvSpPr/>
          <p:nvPr/>
        </p:nvSpPr>
        <p:spPr>
          <a:xfrm flipV="1">
            <a:off x="6674400" y="3327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6" name=""/>
          <p:cNvSpPr/>
          <p:nvPr/>
        </p:nvSpPr>
        <p:spPr>
          <a:xfrm flipV="1">
            <a:off x="6674400" y="3322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7" name=""/>
          <p:cNvSpPr/>
          <p:nvPr/>
        </p:nvSpPr>
        <p:spPr>
          <a:xfrm flipV="1">
            <a:off x="6674400" y="3317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8" name=""/>
          <p:cNvSpPr/>
          <p:nvPr/>
        </p:nvSpPr>
        <p:spPr>
          <a:xfrm flipV="1">
            <a:off x="6674400" y="3313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9" name=""/>
          <p:cNvSpPr/>
          <p:nvPr/>
        </p:nvSpPr>
        <p:spPr>
          <a:xfrm flipV="1">
            <a:off x="6674400" y="3308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0" name=""/>
          <p:cNvSpPr/>
          <p:nvPr/>
        </p:nvSpPr>
        <p:spPr>
          <a:xfrm flipV="1">
            <a:off x="6674400" y="3303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1" name=""/>
          <p:cNvSpPr/>
          <p:nvPr/>
        </p:nvSpPr>
        <p:spPr>
          <a:xfrm flipV="1">
            <a:off x="6674400" y="32986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2" name=""/>
          <p:cNvSpPr/>
          <p:nvPr/>
        </p:nvSpPr>
        <p:spPr>
          <a:xfrm flipV="1">
            <a:off x="6674400" y="3294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3" name=""/>
          <p:cNvSpPr/>
          <p:nvPr/>
        </p:nvSpPr>
        <p:spPr>
          <a:xfrm>
            <a:off x="6674400" y="3294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4" name=""/>
          <p:cNvSpPr/>
          <p:nvPr/>
        </p:nvSpPr>
        <p:spPr>
          <a:xfrm flipV="1">
            <a:off x="6679080" y="3289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5" name=""/>
          <p:cNvSpPr/>
          <p:nvPr/>
        </p:nvSpPr>
        <p:spPr>
          <a:xfrm flipV="1">
            <a:off x="6679080" y="3284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6" name=""/>
          <p:cNvSpPr/>
          <p:nvPr/>
        </p:nvSpPr>
        <p:spPr>
          <a:xfrm flipV="1">
            <a:off x="6679080" y="32796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7" name=""/>
          <p:cNvSpPr/>
          <p:nvPr/>
        </p:nvSpPr>
        <p:spPr>
          <a:xfrm flipV="1">
            <a:off x="6684120" y="327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8" name=""/>
          <p:cNvSpPr/>
          <p:nvPr/>
        </p:nvSpPr>
        <p:spPr>
          <a:xfrm flipV="1">
            <a:off x="6684120" y="3270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9" name=""/>
          <p:cNvSpPr/>
          <p:nvPr/>
        </p:nvSpPr>
        <p:spPr>
          <a:xfrm flipV="1">
            <a:off x="6688800" y="3265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0" name=""/>
          <p:cNvSpPr/>
          <p:nvPr/>
        </p:nvSpPr>
        <p:spPr>
          <a:xfrm flipV="1">
            <a:off x="6688800" y="32605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1" name=""/>
          <p:cNvSpPr/>
          <p:nvPr/>
        </p:nvSpPr>
        <p:spPr>
          <a:xfrm flipV="1">
            <a:off x="6688800" y="3255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2" name=""/>
          <p:cNvSpPr/>
          <p:nvPr/>
        </p:nvSpPr>
        <p:spPr>
          <a:xfrm flipV="1">
            <a:off x="6693480" y="3251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3" name=""/>
          <p:cNvSpPr/>
          <p:nvPr/>
        </p:nvSpPr>
        <p:spPr>
          <a:xfrm flipV="1">
            <a:off x="6693480" y="324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4" name=""/>
          <p:cNvSpPr/>
          <p:nvPr/>
        </p:nvSpPr>
        <p:spPr>
          <a:xfrm flipV="1">
            <a:off x="6693480" y="3241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5" name=""/>
          <p:cNvSpPr/>
          <p:nvPr/>
        </p:nvSpPr>
        <p:spPr>
          <a:xfrm flipH="1">
            <a:off x="6688800" y="3241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6" name=""/>
          <p:cNvSpPr/>
          <p:nvPr/>
        </p:nvSpPr>
        <p:spPr>
          <a:xfrm flipV="1">
            <a:off x="6688800" y="323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7" name=""/>
          <p:cNvSpPr/>
          <p:nvPr/>
        </p:nvSpPr>
        <p:spPr>
          <a:xfrm flipH="1" flipV="1">
            <a:off x="6684120" y="32274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8" name=""/>
          <p:cNvSpPr/>
          <p:nvPr/>
        </p:nvSpPr>
        <p:spPr>
          <a:xfrm flipV="1">
            <a:off x="6684120" y="3222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9" name=""/>
          <p:cNvSpPr/>
          <p:nvPr/>
        </p:nvSpPr>
        <p:spPr>
          <a:xfrm flipV="1">
            <a:off x="6684120" y="32176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0" name=""/>
          <p:cNvSpPr/>
          <p:nvPr/>
        </p:nvSpPr>
        <p:spPr>
          <a:xfrm flipV="1">
            <a:off x="6684120" y="3213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1" name=""/>
          <p:cNvSpPr/>
          <p:nvPr/>
        </p:nvSpPr>
        <p:spPr>
          <a:xfrm flipV="1">
            <a:off x="6684120" y="32036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2" name=""/>
          <p:cNvSpPr/>
          <p:nvPr/>
        </p:nvSpPr>
        <p:spPr>
          <a:xfrm flipV="1">
            <a:off x="6684120" y="3198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3" name=""/>
          <p:cNvSpPr/>
          <p:nvPr/>
        </p:nvSpPr>
        <p:spPr>
          <a:xfrm flipV="1">
            <a:off x="6684120" y="3189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4" name=""/>
          <p:cNvSpPr/>
          <p:nvPr/>
        </p:nvSpPr>
        <p:spPr>
          <a:xfrm flipV="1">
            <a:off x="6684120" y="318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5" name=""/>
          <p:cNvSpPr/>
          <p:nvPr/>
        </p:nvSpPr>
        <p:spPr>
          <a:xfrm flipV="1">
            <a:off x="6684120" y="31795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6" name=""/>
          <p:cNvSpPr/>
          <p:nvPr/>
        </p:nvSpPr>
        <p:spPr>
          <a:xfrm flipV="1">
            <a:off x="6688800" y="3174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7" name=""/>
          <p:cNvSpPr/>
          <p:nvPr/>
        </p:nvSpPr>
        <p:spPr>
          <a:xfrm flipV="1">
            <a:off x="6688800" y="317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8" name=""/>
          <p:cNvSpPr/>
          <p:nvPr/>
        </p:nvSpPr>
        <p:spPr>
          <a:xfrm flipV="1">
            <a:off x="6688800" y="3165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9" name=""/>
          <p:cNvSpPr/>
          <p:nvPr/>
        </p:nvSpPr>
        <p:spPr>
          <a:xfrm flipV="1">
            <a:off x="6688800" y="3160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0" name=""/>
          <p:cNvSpPr/>
          <p:nvPr/>
        </p:nvSpPr>
        <p:spPr>
          <a:xfrm flipV="1">
            <a:off x="6688800" y="3155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1" name=""/>
          <p:cNvSpPr/>
          <p:nvPr/>
        </p:nvSpPr>
        <p:spPr>
          <a:xfrm>
            <a:off x="6688800" y="3155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2" name=""/>
          <p:cNvSpPr/>
          <p:nvPr/>
        </p:nvSpPr>
        <p:spPr>
          <a:xfrm flipV="1">
            <a:off x="6693480" y="3151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3" name=""/>
          <p:cNvSpPr/>
          <p:nvPr/>
        </p:nvSpPr>
        <p:spPr>
          <a:xfrm flipV="1">
            <a:off x="6693480" y="3146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4" name=""/>
          <p:cNvSpPr/>
          <p:nvPr/>
        </p:nvSpPr>
        <p:spPr>
          <a:xfrm flipV="1">
            <a:off x="6693480" y="3141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5" name=""/>
          <p:cNvSpPr/>
          <p:nvPr/>
        </p:nvSpPr>
        <p:spPr>
          <a:xfrm flipV="1">
            <a:off x="6693480" y="3132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6" name=""/>
          <p:cNvSpPr/>
          <p:nvPr/>
        </p:nvSpPr>
        <p:spPr>
          <a:xfrm flipV="1">
            <a:off x="6693480" y="3127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7" name=""/>
          <p:cNvSpPr/>
          <p:nvPr/>
        </p:nvSpPr>
        <p:spPr>
          <a:xfrm flipV="1">
            <a:off x="6693480" y="3122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8" name=""/>
          <p:cNvSpPr/>
          <p:nvPr/>
        </p:nvSpPr>
        <p:spPr>
          <a:xfrm flipV="1">
            <a:off x="6693480" y="3117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9" name=""/>
          <p:cNvSpPr/>
          <p:nvPr/>
        </p:nvSpPr>
        <p:spPr>
          <a:xfrm flipV="1">
            <a:off x="6698160" y="3112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0" name=""/>
          <p:cNvSpPr/>
          <p:nvPr/>
        </p:nvSpPr>
        <p:spPr>
          <a:xfrm flipV="1">
            <a:off x="6698160" y="3108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1" name=""/>
          <p:cNvSpPr/>
          <p:nvPr/>
        </p:nvSpPr>
        <p:spPr>
          <a:xfrm flipV="1">
            <a:off x="6698160" y="30985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2" name=""/>
          <p:cNvSpPr/>
          <p:nvPr/>
        </p:nvSpPr>
        <p:spPr>
          <a:xfrm flipV="1">
            <a:off x="6703200" y="309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3" name=""/>
          <p:cNvSpPr/>
          <p:nvPr/>
        </p:nvSpPr>
        <p:spPr>
          <a:xfrm flipV="1">
            <a:off x="6703200" y="3089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4" name=""/>
          <p:cNvSpPr/>
          <p:nvPr/>
        </p:nvSpPr>
        <p:spPr>
          <a:xfrm flipV="1">
            <a:off x="6703200" y="30747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5" name=""/>
          <p:cNvSpPr/>
          <p:nvPr/>
        </p:nvSpPr>
        <p:spPr>
          <a:xfrm flipV="1">
            <a:off x="6703200" y="3070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6" name=""/>
          <p:cNvSpPr/>
          <p:nvPr/>
        </p:nvSpPr>
        <p:spPr>
          <a:xfrm flipV="1">
            <a:off x="670320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7" name=""/>
          <p:cNvSpPr/>
          <p:nvPr/>
        </p:nvSpPr>
        <p:spPr>
          <a:xfrm flipV="1">
            <a:off x="6703200" y="3060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8" name=""/>
          <p:cNvSpPr/>
          <p:nvPr/>
        </p:nvSpPr>
        <p:spPr>
          <a:xfrm>
            <a:off x="670320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9" name=""/>
          <p:cNvSpPr/>
          <p:nvPr/>
        </p:nvSpPr>
        <p:spPr>
          <a:xfrm flipH="1" flipV="1">
            <a:off x="6703200" y="3055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0" name=""/>
          <p:cNvSpPr/>
          <p:nvPr/>
        </p:nvSpPr>
        <p:spPr>
          <a:xfrm flipH="1">
            <a:off x="669816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1" name=""/>
          <p:cNvSpPr/>
          <p:nvPr/>
        </p:nvSpPr>
        <p:spPr>
          <a:xfrm>
            <a:off x="6698160" y="305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2" name=""/>
          <p:cNvSpPr/>
          <p:nvPr/>
        </p:nvSpPr>
        <p:spPr>
          <a:xfrm>
            <a:off x="6698160" y="3060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3" name=""/>
          <p:cNvSpPr/>
          <p:nvPr/>
        </p:nvSpPr>
        <p:spPr>
          <a:xfrm>
            <a:off x="669816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4" name=""/>
          <p:cNvSpPr/>
          <p:nvPr/>
        </p:nvSpPr>
        <p:spPr>
          <a:xfrm flipH="1">
            <a:off x="665532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5" name=""/>
          <p:cNvSpPr/>
          <p:nvPr/>
        </p:nvSpPr>
        <p:spPr>
          <a:xfrm flipH="1">
            <a:off x="665064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6" name=""/>
          <p:cNvSpPr/>
          <p:nvPr/>
        </p:nvSpPr>
        <p:spPr>
          <a:xfrm flipH="1">
            <a:off x="664596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7" name=""/>
          <p:cNvSpPr/>
          <p:nvPr/>
        </p:nvSpPr>
        <p:spPr>
          <a:xfrm flipH="1">
            <a:off x="6640920" y="3217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8" name=""/>
          <p:cNvSpPr/>
          <p:nvPr/>
        </p:nvSpPr>
        <p:spPr>
          <a:xfrm flipH="1">
            <a:off x="663624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9" name=""/>
          <p:cNvSpPr/>
          <p:nvPr/>
        </p:nvSpPr>
        <p:spPr>
          <a:xfrm flipH="1">
            <a:off x="663156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0" name=""/>
          <p:cNvSpPr/>
          <p:nvPr/>
        </p:nvSpPr>
        <p:spPr>
          <a:xfrm flipH="1">
            <a:off x="662688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1" name=""/>
          <p:cNvSpPr/>
          <p:nvPr/>
        </p:nvSpPr>
        <p:spPr>
          <a:xfrm flipH="1">
            <a:off x="6621840" y="3217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2" name=""/>
          <p:cNvSpPr/>
          <p:nvPr/>
        </p:nvSpPr>
        <p:spPr>
          <a:xfrm flipH="1">
            <a:off x="6612480" y="3217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3" name=""/>
          <p:cNvSpPr/>
          <p:nvPr/>
        </p:nvSpPr>
        <p:spPr>
          <a:xfrm flipH="1">
            <a:off x="6607800" y="3217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4" name=""/>
          <p:cNvSpPr/>
          <p:nvPr/>
        </p:nvSpPr>
        <p:spPr>
          <a:xfrm flipH="1">
            <a:off x="6593400" y="32176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5" name=""/>
          <p:cNvSpPr/>
          <p:nvPr/>
        </p:nvSpPr>
        <p:spPr>
          <a:xfrm flipH="1">
            <a:off x="6588720" y="3222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6" name=""/>
          <p:cNvSpPr/>
          <p:nvPr/>
        </p:nvSpPr>
        <p:spPr>
          <a:xfrm flipH="1">
            <a:off x="6584040" y="3222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7" name=""/>
          <p:cNvSpPr/>
          <p:nvPr/>
        </p:nvSpPr>
        <p:spPr>
          <a:xfrm flipH="1">
            <a:off x="6574320" y="3222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8" name=""/>
          <p:cNvSpPr/>
          <p:nvPr/>
        </p:nvSpPr>
        <p:spPr>
          <a:xfrm flipH="1">
            <a:off x="6569640" y="3227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9" name=""/>
          <p:cNvSpPr/>
          <p:nvPr/>
        </p:nvSpPr>
        <p:spPr>
          <a:xfrm flipH="1">
            <a:off x="6555240" y="32274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0" name=""/>
          <p:cNvSpPr/>
          <p:nvPr/>
        </p:nvSpPr>
        <p:spPr>
          <a:xfrm flipH="1">
            <a:off x="6550560" y="3232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1" name=""/>
          <p:cNvSpPr/>
          <p:nvPr/>
        </p:nvSpPr>
        <p:spPr>
          <a:xfrm flipH="1">
            <a:off x="6536160" y="32367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2" name=""/>
          <p:cNvSpPr/>
          <p:nvPr/>
        </p:nvSpPr>
        <p:spPr>
          <a:xfrm>
            <a:off x="6536160" y="323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3" name=""/>
          <p:cNvSpPr/>
          <p:nvPr/>
        </p:nvSpPr>
        <p:spPr>
          <a:xfrm flipH="1">
            <a:off x="6531480" y="3241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4" name=""/>
          <p:cNvSpPr/>
          <p:nvPr/>
        </p:nvSpPr>
        <p:spPr>
          <a:xfrm flipV="1">
            <a:off x="6531480" y="323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5" name=""/>
          <p:cNvSpPr/>
          <p:nvPr/>
        </p:nvSpPr>
        <p:spPr>
          <a:xfrm flipV="1">
            <a:off x="6531480" y="3232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6" name=""/>
          <p:cNvSpPr/>
          <p:nvPr/>
        </p:nvSpPr>
        <p:spPr>
          <a:xfrm>
            <a:off x="6536160" y="3232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7" name=""/>
          <p:cNvSpPr/>
          <p:nvPr/>
        </p:nvSpPr>
        <p:spPr>
          <a:xfrm>
            <a:off x="6540840" y="3232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8" name=""/>
          <p:cNvSpPr/>
          <p:nvPr/>
        </p:nvSpPr>
        <p:spPr>
          <a:xfrm>
            <a:off x="6540840" y="32367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9" name=""/>
          <p:cNvSpPr/>
          <p:nvPr/>
        </p:nvSpPr>
        <p:spPr>
          <a:xfrm>
            <a:off x="6650640" y="3198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0" name=""/>
          <p:cNvSpPr/>
          <p:nvPr/>
        </p:nvSpPr>
        <p:spPr>
          <a:xfrm flipH="1">
            <a:off x="6650640" y="3198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1" name=""/>
          <p:cNvSpPr/>
          <p:nvPr/>
        </p:nvSpPr>
        <p:spPr>
          <a:xfrm>
            <a:off x="6650640" y="3198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2" name=""/>
          <p:cNvSpPr/>
          <p:nvPr/>
        </p:nvSpPr>
        <p:spPr>
          <a:xfrm flipH="1">
            <a:off x="6645960" y="3203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3" name=""/>
          <p:cNvSpPr/>
          <p:nvPr/>
        </p:nvSpPr>
        <p:spPr>
          <a:xfrm>
            <a:off x="6645960" y="3208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4" name=""/>
          <p:cNvSpPr/>
          <p:nvPr/>
        </p:nvSpPr>
        <p:spPr>
          <a:xfrm flipH="1">
            <a:off x="6640920" y="32130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5" name=""/>
          <p:cNvSpPr/>
          <p:nvPr/>
        </p:nvSpPr>
        <p:spPr>
          <a:xfrm flipH="1">
            <a:off x="6636240" y="32176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6" name=""/>
          <p:cNvSpPr/>
          <p:nvPr/>
        </p:nvSpPr>
        <p:spPr>
          <a:xfrm flipH="1">
            <a:off x="6626880" y="322272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7" name=""/>
          <p:cNvSpPr/>
          <p:nvPr/>
        </p:nvSpPr>
        <p:spPr>
          <a:xfrm flipH="1">
            <a:off x="6617160" y="32367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8" name=""/>
          <p:cNvSpPr/>
          <p:nvPr/>
        </p:nvSpPr>
        <p:spPr>
          <a:xfrm flipH="1" flipV="1">
            <a:off x="6612480" y="32367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9" name=""/>
          <p:cNvSpPr/>
          <p:nvPr/>
        </p:nvSpPr>
        <p:spPr>
          <a:xfrm flipV="1">
            <a:off x="6612480" y="3232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0" name=""/>
          <p:cNvSpPr/>
          <p:nvPr/>
        </p:nvSpPr>
        <p:spPr>
          <a:xfrm flipV="1">
            <a:off x="6612480" y="322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1" name=""/>
          <p:cNvSpPr/>
          <p:nvPr/>
        </p:nvSpPr>
        <p:spPr>
          <a:xfrm flipV="1">
            <a:off x="6612480" y="3222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2" name=""/>
          <p:cNvSpPr/>
          <p:nvPr/>
        </p:nvSpPr>
        <p:spPr>
          <a:xfrm flipV="1">
            <a:off x="6612480" y="32130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3" name=""/>
          <p:cNvSpPr/>
          <p:nvPr/>
        </p:nvSpPr>
        <p:spPr>
          <a:xfrm flipV="1">
            <a:off x="6612480" y="3208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4" name=""/>
          <p:cNvSpPr/>
          <p:nvPr/>
        </p:nvSpPr>
        <p:spPr>
          <a:xfrm flipH="1" flipV="1">
            <a:off x="6607800" y="31939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5" name=""/>
          <p:cNvSpPr/>
          <p:nvPr/>
        </p:nvSpPr>
        <p:spPr>
          <a:xfrm flipV="1">
            <a:off x="6607800" y="3189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6" name=""/>
          <p:cNvSpPr/>
          <p:nvPr/>
        </p:nvSpPr>
        <p:spPr>
          <a:xfrm flipH="1">
            <a:off x="6598080" y="31892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7" name=""/>
          <p:cNvSpPr/>
          <p:nvPr/>
        </p:nvSpPr>
        <p:spPr>
          <a:xfrm>
            <a:off x="6598080" y="3193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8" name=""/>
          <p:cNvSpPr/>
          <p:nvPr/>
        </p:nvSpPr>
        <p:spPr>
          <a:xfrm flipH="1">
            <a:off x="6593400" y="31986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9" name=""/>
          <p:cNvSpPr/>
          <p:nvPr/>
        </p:nvSpPr>
        <p:spPr>
          <a:xfrm flipH="1">
            <a:off x="6588720" y="32083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0" name=""/>
          <p:cNvSpPr/>
          <p:nvPr/>
        </p:nvSpPr>
        <p:spPr>
          <a:xfrm flipH="1">
            <a:off x="6584040" y="32274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1" name=""/>
          <p:cNvSpPr/>
          <p:nvPr/>
        </p:nvSpPr>
        <p:spPr>
          <a:xfrm flipH="1">
            <a:off x="6574320" y="32367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2" name=""/>
          <p:cNvSpPr/>
          <p:nvPr/>
        </p:nvSpPr>
        <p:spPr>
          <a:xfrm>
            <a:off x="6574320" y="3255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3" name=""/>
          <p:cNvSpPr/>
          <p:nvPr/>
        </p:nvSpPr>
        <p:spPr>
          <a:xfrm flipH="1">
            <a:off x="6569640" y="3260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4" name=""/>
          <p:cNvSpPr/>
          <p:nvPr/>
        </p:nvSpPr>
        <p:spPr>
          <a:xfrm flipH="1">
            <a:off x="6564960" y="3270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5" name=""/>
          <p:cNvSpPr/>
          <p:nvPr/>
        </p:nvSpPr>
        <p:spPr>
          <a:xfrm flipH="1" flipV="1">
            <a:off x="6559920" y="32655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6" name=""/>
          <p:cNvSpPr/>
          <p:nvPr/>
        </p:nvSpPr>
        <p:spPr>
          <a:xfrm flipV="1">
            <a:off x="6559920" y="32605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7" name=""/>
          <p:cNvSpPr/>
          <p:nvPr/>
        </p:nvSpPr>
        <p:spPr>
          <a:xfrm flipV="1">
            <a:off x="6559920" y="3255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8" name=""/>
          <p:cNvSpPr/>
          <p:nvPr/>
        </p:nvSpPr>
        <p:spPr>
          <a:xfrm flipV="1">
            <a:off x="6559920" y="3246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9" name=""/>
          <p:cNvSpPr/>
          <p:nvPr/>
        </p:nvSpPr>
        <p:spPr>
          <a:xfrm flipV="1">
            <a:off x="6559920" y="32367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0" name=""/>
          <p:cNvSpPr/>
          <p:nvPr/>
        </p:nvSpPr>
        <p:spPr>
          <a:xfrm flipV="1">
            <a:off x="6559920" y="3227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1" name=""/>
          <p:cNvSpPr/>
          <p:nvPr/>
        </p:nvSpPr>
        <p:spPr>
          <a:xfrm flipV="1">
            <a:off x="6559920" y="3222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2" name=""/>
          <p:cNvSpPr/>
          <p:nvPr/>
        </p:nvSpPr>
        <p:spPr>
          <a:xfrm flipV="1">
            <a:off x="6559920" y="32130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3" name=""/>
          <p:cNvSpPr/>
          <p:nvPr/>
        </p:nvSpPr>
        <p:spPr>
          <a:xfrm flipH="1">
            <a:off x="6550560" y="321300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4" name=""/>
          <p:cNvSpPr/>
          <p:nvPr/>
        </p:nvSpPr>
        <p:spPr>
          <a:xfrm flipH="1">
            <a:off x="6545880" y="3222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5" name=""/>
          <p:cNvSpPr/>
          <p:nvPr/>
        </p:nvSpPr>
        <p:spPr>
          <a:xfrm>
            <a:off x="6545880" y="3227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6" name=""/>
          <p:cNvSpPr/>
          <p:nvPr/>
        </p:nvSpPr>
        <p:spPr>
          <a:xfrm flipH="1">
            <a:off x="6536160" y="32367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7" name=""/>
          <p:cNvSpPr/>
          <p:nvPr/>
        </p:nvSpPr>
        <p:spPr>
          <a:xfrm>
            <a:off x="6536160" y="3255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8" name=""/>
          <p:cNvSpPr/>
          <p:nvPr/>
        </p:nvSpPr>
        <p:spPr>
          <a:xfrm flipH="1">
            <a:off x="6526800" y="326556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9" name=""/>
          <p:cNvSpPr/>
          <p:nvPr/>
        </p:nvSpPr>
        <p:spPr>
          <a:xfrm>
            <a:off x="6526800" y="32796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0" name=""/>
          <p:cNvSpPr/>
          <p:nvPr/>
        </p:nvSpPr>
        <p:spPr>
          <a:xfrm>
            <a:off x="6526800" y="3294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1" name=""/>
          <p:cNvSpPr/>
          <p:nvPr/>
        </p:nvSpPr>
        <p:spPr>
          <a:xfrm>
            <a:off x="6526800" y="3298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2" name=""/>
          <p:cNvSpPr/>
          <p:nvPr/>
        </p:nvSpPr>
        <p:spPr>
          <a:xfrm>
            <a:off x="6769800" y="4114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3" name=""/>
          <p:cNvSpPr/>
          <p:nvPr/>
        </p:nvSpPr>
        <p:spPr>
          <a:xfrm>
            <a:off x="6774480" y="4114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4" name=""/>
          <p:cNvSpPr/>
          <p:nvPr/>
        </p:nvSpPr>
        <p:spPr>
          <a:xfrm>
            <a:off x="6784200" y="4114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5" name=""/>
          <p:cNvSpPr/>
          <p:nvPr/>
        </p:nvSpPr>
        <p:spPr>
          <a:xfrm>
            <a:off x="6793560" y="4114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6" name=""/>
          <p:cNvSpPr/>
          <p:nvPr/>
        </p:nvSpPr>
        <p:spPr>
          <a:xfrm>
            <a:off x="6798240" y="4114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7" name=""/>
          <p:cNvSpPr/>
          <p:nvPr/>
        </p:nvSpPr>
        <p:spPr>
          <a:xfrm>
            <a:off x="6807960" y="4114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8" name=""/>
          <p:cNvSpPr/>
          <p:nvPr/>
        </p:nvSpPr>
        <p:spPr>
          <a:xfrm flipV="1">
            <a:off x="6812640" y="41094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9" name=""/>
          <p:cNvSpPr/>
          <p:nvPr/>
        </p:nvSpPr>
        <p:spPr>
          <a:xfrm>
            <a:off x="6822360" y="4109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0" name=""/>
          <p:cNvSpPr/>
          <p:nvPr/>
        </p:nvSpPr>
        <p:spPr>
          <a:xfrm>
            <a:off x="6827040" y="4109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1" name=""/>
          <p:cNvSpPr/>
          <p:nvPr/>
        </p:nvSpPr>
        <p:spPr>
          <a:xfrm flipV="1">
            <a:off x="6831720" y="41043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2" name=""/>
          <p:cNvSpPr/>
          <p:nvPr/>
        </p:nvSpPr>
        <p:spPr>
          <a:xfrm flipV="1">
            <a:off x="6841440" y="4099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3" name=""/>
          <p:cNvSpPr/>
          <p:nvPr/>
        </p:nvSpPr>
        <p:spPr>
          <a:xfrm>
            <a:off x="6841440" y="4099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4" name=""/>
          <p:cNvSpPr/>
          <p:nvPr/>
        </p:nvSpPr>
        <p:spPr>
          <a:xfrm flipV="1">
            <a:off x="6846120" y="4095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5" name=""/>
          <p:cNvSpPr/>
          <p:nvPr/>
        </p:nvSpPr>
        <p:spPr>
          <a:xfrm>
            <a:off x="6850800" y="4095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6" name=""/>
          <p:cNvSpPr/>
          <p:nvPr/>
        </p:nvSpPr>
        <p:spPr>
          <a:xfrm>
            <a:off x="6855480" y="4099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7" name=""/>
          <p:cNvSpPr/>
          <p:nvPr/>
        </p:nvSpPr>
        <p:spPr>
          <a:xfrm>
            <a:off x="6855480" y="4104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8" name=""/>
          <p:cNvSpPr/>
          <p:nvPr/>
        </p:nvSpPr>
        <p:spPr>
          <a:xfrm flipH="1">
            <a:off x="6850800" y="41140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9" name=""/>
          <p:cNvSpPr/>
          <p:nvPr/>
        </p:nvSpPr>
        <p:spPr>
          <a:xfrm flipH="1">
            <a:off x="6846120" y="41378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0" name=""/>
          <p:cNvSpPr/>
          <p:nvPr/>
        </p:nvSpPr>
        <p:spPr>
          <a:xfrm>
            <a:off x="6846120" y="41616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1" name=""/>
          <p:cNvSpPr/>
          <p:nvPr/>
        </p:nvSpPr>
        <p:spPr>
          <a:xfrm flipH="1">
            <a:off x="6841440" y="417600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2" name=""/>
          <p:cNvSpPr/>
          <p:nvPr/>
        </p:nvSpPr>
        <p:spPr>
          <a:xfrm flipH="1">
            <a:off x="6836400" y="41997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3" name=""/>
          <p:cNvSpPr/>
          <p:nvPr/>
        </p:nvSpPr>
        <p:spPr>
          <a:xfrm>
            <a:off x="6836400" y="420948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4" name=""/>
          <p:cNvSpPr/>
          <p:nvPr/>
        </p:nvSpPr>
        <p:spPr>
          <a:xfrm>
            <a:off x="6836400" y="42379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5" name=""/>
          <p:cNvSpPr/>
          <p:nvPr/>
        </p:nvSpPr>
        <p:spPr>
          <a:xfrm>
            <a:off x="6841440" y="424764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6" name=""/>
          <p:cNvSpPr/>
          <p:nvPr/>
        </p:nvSpPr>
        <p:spPr>
          <a:xfrm>
            <a:off x="6698160" y="30412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7" name=""/>
          <p:cNvSpPr/>
          <p:nvPr/>
        </p:nvSpPr>
        <p:spPr>
          <a:xfrm>
            <a:off x="6703200" y="3041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8" name=""/>
          <p:cNvSpPr/>
          <p:nvPr/>
        </p:nvSpPr>
        <p:spPr>
          <a:xfrm>
            <a:off x="670788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9" name=""/>
          <p:cNvSpPr/>
          <p:nvPr/>
        </p:nvSpPr>
        <p:spPr>
          <a:xfrm>
            <a:off x="6712560" y="3046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0" name=""/>
          <p:cNvSpPr/>
          <p:nvPr/>
        </p:nvSpPr>
        <p:spPr>
          <a:xfrm>
            <a:off x="6717240" y="3046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1" name=""/>
          <p:cNvSpPr/>
          <p:nvPr/>
        </p:nvSpPr>
        <p:spPr>
          <a:xfrm>
            <a:off x="6722280" y="3046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2" name=""/>
          <p:cNvSpPr/>
          <p:nvPr/>
        </p:nvSpPr>
        <p:spPr>
          <a:xfrm>
            <a:off x="6722280" y="305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3" name=""/>
          <p:cNvSpPr/>
          <p:nvPr/>
        </p:nvSpPr>
        <p:spPr>
          <a:xfrm>
            <a:off x="6726960" y="305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4" name=""/>
          <p:cNvSpPr/>
          <p:nvPr/>
        </p:nvSpPr>
        <p:spPr>
          <a:xfrm>
            <a:off x="6731640" y="3051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5" name=""/>
          <p:cNvSpPr/>
          <p:nvPr/>
        </p:nvSpPr>
        <p:spPr>
          <a:xfrm>
            <a:off x="6736320" y="30556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6" name=""/>
          <p:cNvSpPr/>
          <p:nvPr/>
        </p:nvSpPr>
        <p:spPr>
          <a:xfrm>
            <a:off x="6741360" y="30603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7" name=""/>
          <p:cNvSpPr/>
          <p:nvPr/>
        </p:nvSpPr>
        <p:spPr>
          <a:xfrm>
            <a:off x="6750720" y="3065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8" name=""/>
          <p:cNvSpPr/>
          <p:nvPr/>
        </p:nvSpPr>
        <p:spPr>
          <a:xfrm>
            <a:off x="6755400" y="3065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9" name=""/>
          <p:cNvSpPr/>
          <p:nvPr/>
        </p:nvSpPr>
        <p:spPr>
          <a:xfrm>
            <a:off x="6755400" y="30700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0" name=""/>
          <p:cNvSpPr/>
          <p:nvPr/>
        </p:nvSpPr>
        <p:spPr>
          <a:xfrm>
            <a:off x="6769800" y="30794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1" name=""/>
          <p:cNvSpPr/>
          <p:nvPr/>
        </p:nvSpPr>
        <p:spPr>
          <a:xfrm>
            <a:off x="6774480" y="30844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2" name=""/>
          <p:cNvSpPr/>
          <p:nvPr/>
        </p:nvSpPr>
        <p:spPr>
          <a:xfrm>
            <a:off x="6784200" y="309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3" name=""/>
          <p:cNvSpPr/>
          <p:nvPr/>
        </p:nvSpPr>
        <p:spPr>
          <a:xfrm>
            <a:off x="6784200" y="3098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4" name=""/>
          <p:cNvSpPr/>
          <p:nvPr/>
        </p:nvSpPr>
        <p:spPr>
          <a:xfrm>
            <a:off x="6788880" y="310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5" name=""/>
          <p:cNvSpPr/>
          <p:nvPr/>
        </p:nvSpPr>
        <p:spPr>
          <a:xfrm>
            <a:off x="6793560" y="3112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6" name=""/>
          <p:cNvSpPr/>
          <p:nvPr/>
        </p:nvSpPr>
        <p:spPr>
          <a:xfrm>
            <a:off x="6798240" y="3122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7" name=""/>
          <p:cNvSpPr/>
          <p:nvPr/>
        </p:nvSpPr>
        <p:spPr>
          <a:xfrm>
            <a:off x="6798240" y="3127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8" name=""/>
          <p:cNvSpPr/>
          <p:nvPr/>
        </p:nvSpPr>
        <p:spPr>
          <a:xfrm>
            <a:off x="6798240" y="3132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9" name=""/>
          <p:cNvSpPr/>
          <p:nvPr/>
        </p:nvSpPr>
        <p:spPr>
          <a:xfrm>
            <a:off x="6798240" y="3136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0" name=""/>
          <p:cNvSpPr/>
          <p:nvPr/>
        </p:nvSpPr>
        <p:spPr>
          <a:xfrm>
            <a:off x="6798240" y="3141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1" name=""/>
          <p:cNvSpPr/>
          <p:nvPr/>
        </p:nvSpPr>
        <p:spPr>
          <a:xfrm>
            <a:off x="6798240" y="3151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2" name=""/>
          <p:cNvSpPr/>
          <p:nvPr/>
        </p:nvSpPr>
        <p:spPr>
          <a:xfrm>
            <a:off x="6798240" y="31557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3" name=""/>
          <p:cNvSpPr/>
          <p:nvPr/>
        </p:nvSpPr>
        <p:spPr>
          <a:xfrm>
            <a:off x="6798240" y="3165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4" name=""/>
          <p:cNvSpPr/>
          <p:nvPr/>
        </p:nvSpPr>
        <p:spPr>
          <a:xfrm>
            <a:off x="6798240" y="3174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5" name=""/>
          <p:cNvSpPr/>
          <p:nvPr/>
        </p:nvSpPr>
        <p:spPr>
          <a:xfrm>
            <a:off x="6798240" y="3184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6" name=""/>
          <p:cNvSpPr/>
          <p:nvPr/>
        </p:nvSpPr>
        <p:spPr>
          <a:xfrm>
            <a:off x="6798240" y="3193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7" name=""/>
          <p:cNvSpPr/>
          <p:nvPr/>
        </p:nvSpPr>
        <p:spPr>
          <a:xfrm>
            <a:off x="6798240" y="32130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8" name=""/>
          <p:cNvSpPr/>
          <p:nvPr/>
        </p:nvSpPr>
        <p:spPr>
          <a:xfrm flipH="1">
            <a:off x="6793560" y="3222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9" name=""/>
          <p:cNvSpPr/>
          <p:nvPr/>
        </p:nvSpPr>
        <p:spPr>
          <a:xfrm>
            <a:off x="6793560" y="32274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0" name=""/>
          <p:cNvSpPr/>
          <p:nvPr/>
        </p:nvSpPr>
        <p:spPr>
          <a:xfrm>
            <a:off x="6793560" y="3251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1" name=""/>
          <p:cNvSpPr/>
          <p:nvPr/>
        </p:nvSpPr>
        <p:spPr>
          <a:xfrm flipH="1">
            <a:off x="6784200" y="325584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2" name=""/>
          <p:cNvSpPr/>
          <p:nvPr/>
        </p:nvSpPr>
        <p:spPr>
          <a:xfrm flipH="1">
            <a:off x="6779160" y="32749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3" name=""/>
          <p:cNvSpPr/>
          <p:nvPr/>
        </p:nvSpPr>
        <p:spPr>
          <a:xfrm flipH="1">
            <a:off x="6765120" y="3284640"/>
            <a:ext cx="14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4" name=""/>
          <p:cNvSpPr/>
          <p:nvPr/>
        </p:nvSpPr>
        <p:spPr>
          <a:xfrm>
            <a:off x="6765120" y="3308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5" name=""/>
          <p:cNvSpPr/>
          <p:nvPr/>
        </p:nvSpPr>
        <p:spPr>
          <a:xfrm flipH="1">
            <a:off x="6760440" y="3313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6" name=""/>
          <p:cNvSpPr/>
          <p:nvPr/>
        </p:nvSpPr>
        <p:spPr>
          <a:xfrm flipH="1">
            <a:off x="6755400" y="33177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7" name=""/>
          <p:cNvSpPr/>
          <p:nvPr/>
        </p:nvSpPr>
        <p:spPr>
          <a:xfrm flipH="1">
            <a:off x="6746040" y="332748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8" name=""/>
          <p:cNvSpPr/>
          <p:nvPr/>
        </p:nvSpPr>
        <p:spPr>
          <a:xfrm flipH="1">
            <a:off x="6736320" y="33418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9" name=""/>
          <p:cNvSpPr/>
          <p:nvPr/>
        </p:nvSpPr>
        <p:spPr>
          <a:xfrm>
            <a:off x="6736320" y="3351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0" name=""/>
          <p:cNvSpPr/>
          <p:nvPr/>
        </p:nvSpPr>
        <p:spPr>
          <a:xfrm flipH="1">
            <a:off x="6731640" y="3355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1" name=""/>
          <p:cNvSpPr/>
          <p:nvPr/>
        </p:nvSpPr>
        <p:spPr>
          <a:xfrm flipH="1">
            <a:off x="6722280" y="33559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2" name=""/>
          <p:cNvSpPr/>
          <p:nvPr/>
        </p:nvSpPr>
        <p:spPr>
          <a:xfrm>
            <a:off x="6722280" y="3360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3" name=""/>
          <p:cNvSpPr/>
          <p:nvPr/>
        </p:nvSpPr>
        <p:spPr>
          <a:xfrm flipH="1">
            <a:off x="6717240" y="3365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4" name=""/>
          <p:cNvSpPr/>
          <p:nvPr/>
        </p:nvSpPr>
        <p:spPr>
          <a:xfrm flipH="1">
            <a:off x="6712560" y="3365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5" name=""/>
          <p:cNvSpPr/>
          <p:nvPr/>
        </p:nvSpPr>
        <p:spPr>
          <a:xfrm>
            <a:off x="6712560" y="3370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6" name=""/>
          <p:cNvSpPr/>
          <p:nvPr/>
        </p:nvSpPr>
        <p:spPr>
          <a:xfrm flipH="1">
            <a:off x="6707880" y="3375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7" name=""/>
          <p:cNvSpPr/>
          <p:nvPr/>
        </p:nvSpPr>
        <p:spPr>
          <a:xfrm>
            <a:off x="6707880" y="3375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8" name=""/>
          <p:cNvSpPr/>
          <p:nvPr/>
        </p:nvSpPr>
        <p:spPr>
          <a:xfrm flipH="1">
            <a:off x="505440" y="1749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9" name=""/>
          <p:cNvSpPr/>
          <p:nvPr/>
        </p:nvSpPr>
        <p:spPr>
          <a:xfrm>
            <a:off x="505440" y="1749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0" name=""/>
          <p:cNvSpPr/>
          <p:nvPr/>
        </p:nvSpPr>
        <p:spPr>
          <a:xfrm flipV="1">
            <a:off x="510120" y="174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1" name=""/>
          <p:cNvSpPr/>
          <p:nvPr/>
        </p:nvSpPr>
        <p:spPr>
          <a:xfrm flipV="1">
            <a:off x="510120" y="1739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2" name=""/>
          <p:cNvSpPr/>
          <p:nvPr/>
        </p:nvSpPr>
        <p:spPr>
          <a:xfrm flipV="1">
            <a:off x="510120" y="1735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3" name=""/>
          <p:cNvSpPr/>
          <p:nvPr/>
        </p:nvSpPr>
        <p:spPr>
          <a:xfrm>
            <a:off x="510120" y="1735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4" name=""/>
          <p:cNvSpPr/>
          <p:nvPr/>
        </p:nvSpPr>
        <p:spPr>
          <a:xfrm flipV="1">
            <a:off x="514800" y="17208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5" name=""/>
          <p:cNvSpPr/>
          <p:nvPr/>
        </p:nvSpPr>
        <p:spPr>
          <a:xfrm flipV="1">
            <a:off x="519480" y="17114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6" name=""/>
          <p:cNvSpPr/>
          <p:nvPr/>
        </p:nvSpPr>
        <p:spPr>
          <a:xfrm flipV="1">
            <a:off x="519480" y="170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7" name=""/>
          <p:cNvSpPr/>
          <p:nvPr/>
        </p:nvSpPr>
        <p:spPr>
          <a:xfrm flipV="1">
            <a:off x="519480" y="16970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8" name=""/>
          <p:cNvSpPr/>
          <p:nvPr/>
        </p:nvSpPr>
        <p:spPr>
          <a:xfrm flipV="1">
            <a:off x="524520" y="166860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9" name=""/>
          <p:cNvSpPr/>
          <p:nvPr/>
        </p:nvSpPr>
        <p:spPr>
          <a:xfrm flipV="1">
            <a:off x="529200" y="1658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0" name=""/>
          <p:cNvSpPr/>
          <p:nvPr/>
        </p:nvSpPr>
        <p:spPr>
          <a:xfrm flipV="1">
            <a:off x="529200" y="16444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1" name=""/>
          <p:cNvSpPr/>
          <p:nvPr/>
        </p:nvSpPr>
        <p:spPr>
          <a:xfrm flipV="1">
            <a:off x="533880" y="1635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2" name=""/>
          <p:cNvSpPr/>
          <p:nvPr/>
        </p:nvSpPr>
        <p:spPr>
          <a:xfrm flipV="1">
            <a:off x="533880" y="160668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3" name=""/>
          <p:cNvSpPr/>
          <p:nvPr/>
        </p:nvSpPr>
        <p:spPr>
          <a:xfrm flipV="1">
            <a:off x="538560" y="16016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4" name=""/>
          <p:cNvSpPr/>
          <p:nvPr/>
        </p:nvSpPr>
        <p:spPr>
          <a:xfrm flipV="1">
            <a:off x="543600" y="15825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5" name=""/>
          <p:cNvSpPr/>
          <p:nvPr/>
        </p:nvSpPr>
        <p:spPr>
          <a:xfrm flipV="1">
            <a:off x="543600" y="15634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6" name=""/>
          <p:cNvSpPr/>
          <p:nvPr/>
        </p:nvSpPr>
        <p:spPr>
          <a:xfrm flipV="1">
            <a:off x="548280" y="1558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7" name=""/>
          <p:cNvSpPr/>
          <p:nvPr/>
        </p:nvSpPr>
        <p:spPr>
          <a:xfrm flipV="1">
            <a:off x="548280" y="1549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8" name=""/>
          <p:cNvSpPr/>
          <p:nvPr/>
        </p:nvSpPr>
        <p:spPr>
          <a:xfrm>
            <a:off x="552960" y="1549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9" name=""/>
          <p:cNvSpPr/>
          <p:nvPr/>
        </p:nvSpPr>
        <p:spPr>
          <a:xfrm>
            <a:off x="557640" y="1554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0" name=""/>
          <p:cNvSpPr/>
          <p:nvPr/>
        </p:nvSpPr>
        <p:spPr>
          <a:xfrm>
            <a:off x="557640" y="1558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1" name=""/>
          <p:cNvSpPr/>
          <p:nvPr/>
        </p:nvSpPr>
        <p:spPr>
          <a:xfrm>
            <a:off x="562680" y="1558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2" name=""/>
          <p:cNvSpPr/>
          <p:nvPr/>
        </p:nvSpPr>
        <p:spPr>
          <a:xfrm>
            <a:off x="567360" y="1568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3" name=""/>
          <p:cNvSpPr/>
          <p:nvPr/>
        </p:nvSpPr>
        <p:spPr>
          <a:xfrm>
            <a:off x="572040" y="1573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4" name=""/>
          <p:cNvSpPr/>
          <p:nvPr/>
        </p:nvSpPr>
        <p:spPr>
          <a:xfrm>
            <a:off x="572040" y="15778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5" name=""/>
          <p:cNvSpPr/>
          <p:nvPr/>
        </p:nvSpPr>
        <p:spPr>
          <a:xfrm>
            <a:off x="576720" y="16016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6" name=""/>
          <p:cNvSpPr/>
          <p:nvPr/>
        </p:nvSpPr>
        <p:spPr>
          <a:xfrm>
            <a:off x="581760" y="1611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7" name=""/>
          <p:cNvSpPr/>
          <p:nvPr/>
        </p:nvSpPr>
        <p:spPr>
          <a:xfrm>
            <a:off x="581760" y="1616040"/>
            <a:ext cx="936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8" name=""/>
          <p:cNvSpPr/>
          <p:nvPr/>
        </p:nvSpPr>
        <p:spPr>
          <a:xfrm>
            <a:off x="591120" y="1658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9" name=""/>
          <p:cNvSpPr/>
          <p:nvPr/>
        </p:nvSpPr>
        <p:spPr>
          <a:xfrm>
            <a:off x="591120" y="1668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0" name=""/>
          <p:cNvSpPr/>
          <p:nvPr/>
        </p:nvSpPr>
        <p:spPr>
          <a:xfrm>
            <a:off x="595800" y="16732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1" name=""/>
          <p:cNvSpPr/>
          <p:nvPr/>
        </p:nvSpPr>
        <p:spPr>
          <a:xfrm>
            <a:off x="600840" y="1682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2" name=""/>
          <p:cNvSpPr/>
          <p:nvPr/>
        </p:nvSpPr>
        <p:spPr>
          <a:xfrm>
            <a:off x="600840" y="168768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3" name=""/>
          <p:cNvSpPr/>
          <p:nvPr/>
        </p:nvSpPr>
        <p:spPr>
          <a:xfrm>
            <a:off x="610200" y="1697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4" name=""/>
          <p:cNvSpPr/>
          <p:nvPr/>
        </p:nvSpPr>
        <p:spPr>
          <a:xfrm>
            <a:off x="614880" y="1697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5" name=""/>
          <p:cNvSpPr/>
          <p:nvPr/>
        </p:nvSpPr>
        <p:spPr>
          <a:xfrm flipV="1">
            <a:off x="619920" y="168768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6" name=""/>
          <p:cNvSpPr/>
          <p:nvPr/>
        </p:nvSpPr>
        <p:spPr>
          <a:xfrm flipV="1">
            <a:off x="633960" y="16826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7" name=""/>
          <p:cNvSpPr/>
          <p:nvPr/>
        </p:nvSpPr>
        <p:spPr>
          <a:xfrm flipV="1">
            <a:off x="639000" y="166860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8" name=""/>
          <p:cNvSpPr/>
          <p:nvPr/>
        </p:nvSpPr>
        <p:spPr>
          <a:xfrm flipV="1">
            <a:off x="658080" y="164952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9" name=""/>
          <p:cNvSpPr/>
          <p:nvPr/>
        </p:nvSpPr>
        <p:spPr>
          <a:xfrm flipV="1">
            <a:off x="672120" y="1625400"/>
            <a:ext cx="1908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0" name=""/>
          <p:cNvSpPr/>
          <p:nvPr/>
        </p:nvSpPr>
        <p:spPr>
          <a:xfrm flipV="1">
            <a:off x="691200" y="161604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1" name=""/>
          <p:cNvSpPr/>
          <p:nvPr/>
        </p:nvSpPr>
        <p:spPr>
          <a:xfrm flipV="1">
            <a:off x="700920" y="159228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2" name=""/>
          <p:cNvSpPr/>
          <p:nvPr/>
        </p:nvSpPr>
        <p:spPr>
          <a:xfrm flipV="1">
            <a:off x="720000" y="157320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3" name=""/>
          <p:cNvSpPr/>
          <p:nvPr/>
        </p:nvSpPr>
        <p:spPr>
          <a:xfrm flipV="1">
            <a:off x="734040" y="15634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4" name=""/>
          <p:cNvSpPr/>
          <p:nvPr/>
        </p:nvSpPr>
        <p:spPr>
          <a:xfrm flipV="1">
            <a:off x="739080" y="154440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5" name=""/>
          <p:cNvSpPr/>
          <p:nvPr/>
        </p:nvSpPr>
        <p:spPr>
          <a:xfrm flipV="1">
            <a:off x="748440" y="15303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6" name=""/>
          <p:cNvSpPr/>
          <p:nvPr/>
        </p:nvSpPr>
        <p:spPr>
          <a:xfrm flipV="1">
            <a:off x="753120" y="15253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7" name=""/>
          <p:cNvSpPr/>
          <p:nvPr/>
        </p:nvSpPr>
        <p:spPr>
          <a:xfrm flipV="1">
            <a:off x="758160" y="1520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8" name=""/>
          <p:cNvSpPr/>
          <p:nvPr/>
        </p:nvSpPr>
        <p:spPr>
          <a:xfrm flipV="1">
            <a:off x="758160" y="1515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9" name=""/>
          <p:cNvSpPr/>
          <p:nvPr/>
        </p:nvSpPr>
        <p:spPr>
          <a:xfrm flipV="1">
            <a:off x="762840" y="151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0" name=""/>
          <p:cNvSpPr/>
          <p:nvPr/>
        </p:nvSpPr>
        <p:spPr>
          <a:xfrm flipH="1">
            <a:off x="758160" y="1511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1" name=""/>
          <p:cNvSpPr/>
          <p:nvPr/>
        </p:nvSpPr>
        <p:spPr>
          <a:xfrm flipH="1">
            <a:off x="753120" y="1515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2" name=""/>
          <p:cNvSpPr/>
          <p:nvPr/>
        </p:nvSpPr>
        <p:spPr>
          <a:xfrm>
            <a:off x="753120" y="1520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3" name=""/>
          <p:cNvSpPr/>
          <p:nvPr/>
        </p:nvSpPr>
        <p:spPr>
          <a:xfrm>
            <a:off x="753120" y="1525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4" name=""/>
          <p:cNvSpPr/>
          <p:nvPr/>
        </p:nvSpPr>
        <p:spPr>
          <a:xfrm flipH="1">
            <a:off x="748440" y="1530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5" name=""/>
          <p:cNvSpPr/>
          <p:nvPr/>
        </p:nvSpPr>
        <p:spPr>
          <a:xfrm flipH="1">
            <a:off x="739080" y="1535040"/>
            <a:ext cx="93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6" name=""/>
          <p:cNvSpPr/>
          <p:nvPr/>
        </p:nvSpPr>
        <p:spPr>
          <a:xfrm>
            <a:off x="739080" y="15732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7" name=""/>
          <p:cNvSpPr/>
          <p:nvPr/>
        </p:nvSpPr>
        <p:spPr>
          <a:xfrm flipH="1">
            <a:off x="734040" y="15825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8" name=""/>
          <p:cNvSpPr/>
          <p:nvPr/>
        </p:nvSpPr>
        <p:spPr>
          <a:xfrm>
            <a:off x="734040" y="15969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9" name=""/>
          <p:cNvSpPr/>
          <p:nvPr/>
        </p:nvSpPr>
        <p:spPr>
          <a:xfrm flipH="1">
            <a:off x="729360" y="1611360"/>
            <a:ext cx="4680" cy="52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0" name=""/>
          <p:cNvSpPr/>
          <p:nvPr/>
        </p:nvSpPr>
        <p:spPr>
          <a:xfrm>
            <a:off x="729360" y="166356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1" name=""/>
          <p:cNvSpPr/>
          <p:nvPr/>
        </p:nvSpPr>
        <p:spPr>
          <a:xfrm>
            <a:off x="729360" y="1692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2" name=""/>
          <p:cNvSpPr/>
          <p:nvPr/>
        </p:nvSpPr>
        <p:spPr>
          <a:xfrm>
            <a:off x="729360" y="169704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3" name=""/>
          <p:cNvSpPr/>
          <p:nvPr/>
        </p:nvSpPr>
        <p:spPr>
          <a:xfrm flipH="1">
            <a:off x="948600" y="1520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4" name=""/>
          <p:cNvSpPr/>
          <p:nvPr/>
        </p:nvSpPr>
        <p:spPr>
          <a:xfrm flipH="1">
            <a:off x="943920" y="1520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5" name=""/>
          <p:cNvSpPr/>
          <p:nvPr/>
        </p:nvSpPr>
        <p:spPr>
          <a:xfrm flipH="1">
            <a:off x="939240" y="1520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6" name=""/>
          <p:cNvSpPr/>
          <p:nvPr/>
        </p:nvSpPr>
        <p:spPr>
          <a:xfrm flipH="1">
            <a:off x="934560" y="1520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7" name=""/>
          <p:cNvSpPr/>
          <p:nvPr/>
        </p:nvSpPr>
        <p:spPr>
          <a:xfrm flipH="1">
            <a:off x="929520" y="1520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8" name=""/>
          <p:cNvSpPr/>
          <p:nvPr/>
        </p:nvSpPr>
        <p:spPr>
          <a:xfrm flipH="1">
            <a:off x="924840" y="1525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9" name=""/>
          <p:cNvSpPr/>
          <p:nvPr/>
        </p:nvSpPr>
        <p:spPr>
          <a:xfrm flipH="1">
            <a:off x="901080" y="152532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0" name=""/>
          <p:cNvSpPr/>
          <p:nvPr/>
        </p:nvSpPr>
        <p:spPr>
          <a:xfrm flipH="1">
            <a:off x="896400" y="1525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1" name=""/>
          <p:cNvSpPr/>
          <p:nvPr/>
        </p:nvSpPr>
        <p:spPr>
          <a:xfrm flipH="1">
            <a:off x="886680" y="1525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2" name=""/>
          <p:cNvSpPr/>
          <p:nvPr/>
        </p:nvSpPr>
        <p:spPr>
          <a:xfrm flipH="1">
            <a:off x="867600" y="152532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3" name=""/>
          <p:cNvSpPr/>
          <p:nvPr/>
        </p:nvSpPr>
        <p:spPr>
          <a:xfrm flipH="1">
            <a:off x="862920" y="1525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4" name=""/>
          <p:cNvSpPr/>
          <p:nvPr/>
        </p:nvSpPr>
        <p:spPr>
          <a:xfrm flipH="1">
            <a:off x="853200" y="1530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5" name=""/>
          <p:cNvSpPr/>
          <p:nvPr/>
        </p:nvSpPr>
        <p:spPr>
          <a:xfrm flipH="1">
            <a:off x="848520" y="1535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6" name=""/>
          <p:cNvSpPr/>
          <p:nvPr/>
        </p:nvSpPr>
        <p:spPr>
          <a:xfrm flipH="1">
            <a:off x="843840" y="15350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7" name=""/>
          <p:cNvSpPr/>
          <p:nvPr/>
        </p:nvSpPr>
        <p:spPr>
          <a:xfrm flipH="1">
            <a:off x="839160" y="1549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8" name=""/>
          <p:cNvSpPr/>
          <p:nvPr/>
        </p:nvSpPr>
        <p:spPr>
          <a:xfrm>
            <a:off x="839160" y="1558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9" name=""/>
          <p:cNvSpPr/>
          <p:nvPr/>
        </p:nvSpPr>
        <p:spPr>
          <a:xfrm>
            <a:off x="839160" y="1563480"/>
            <a:ext cx="468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0" name=""/>
          <p:cNvSpPr/>
          <p:nvPr/>
        </p:nvSpPr>
        <p:spPr>
          <a:xfrm>
            <a:off x="843840" y="1587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1" name=""/>
          <p:cNvSpPr/>
          <p:nvPr/>
        </p:nvSpPr>
        <p:spPr>
          <a:xfrm>
            <a:off x="848520" y="1592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2" name=""/>
          <p:cNvSpPr/>
          <p:nvPr/>
        </p:nvSpPr>
        <p:spPr>
          <a:xfrm>
            <a:off x="853200" y="160668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3" name=""/>
          <p:cNvSpPr/>
          <p:nvPr/>
        </p:nvSpPr>
        <p:spPr>
          <a:xfrm>
            <a:off x="867600" y="1630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4" name=""/>
          <p:cNvSpPr/>
          <p:nvPr/>
        </p:nvSpPr>
        <p:spPr>
          <a:xfrm>
            <a:off x="872280" y="16351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5" name=""/>
          <p:cNvSpPr/>
          <p:nvPr/>
        </p:nvSpPr>
        <p:spPr>
          <a:xfrm>
            <a:off x="882000" y="1644480"/>
            <a:ext cx="190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6" name=""/>
          <p:cNvSpPr/>
          <p:nvPr/>
        </p:nvSpPr>
        <p:spPr>
          <a:xfrm>
            <a:off x="901080" y="16732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7" name=""/>
          <p:cNvSpPr/>
          <p:nvPr/>
        </p:nvSpPr>
        <p:spPr>
          <a:xfrm>
            <a:off x="910440" y="167796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8" name=""/>
          <p:cNvSpPr/>
          <p:nvPr/>
        </p:nvSpPr>
        <p:spPr>
          <a:xfrm>
            <a:off x="915480" y="1697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9" name=""/>
          <p:cNvSpPr/>
          <p:nvPr/>
        </p:nvSpPr>
        <p:spPr>
          <a:xfrm>
            <a:off x="915480" y="1706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0" name=""/>
          <p:cNvSpPr/>
          <p:nvPr/>
        </p:nvSpPr>
        <p:spPr>
          <a:xfrm flipH="1">
            <a:off x="915480" y="17114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1" name=""/>
          <p:cNvSpPr/>
          <p:nvPr/>
        </p:nvSpPr>
        <p:spPr>
          <a:xfrm>
            <a:off x="915480" y="1735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2" name=""/>
          <p:cNvSpPr/>
          <p:nvPr/>
        </p:nvSpPr>
        <p:spPr>
          <a:xfrm flipH="1">
            <a:off x="905760" y="17449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3" name=""/>
          <p:cNvSpPr/>
          <p:nvPr/>
        </p:nvSpPr>
        <p:spPr>
          <a:xfrm flipH="1">
            <a:off x="891360" y="17542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4" name=""/>
          <p:cNvSpPr/>
          <p:nvPr/>
        </p:nvSpPr>
        <p:spPr>
          <a:xfrm flipH="1">
            <a:off x="882000" y="17589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5" name=""/>
          <p:cNvSpPr/>
          <p:nvPr/>
        </p:nvSpPr>
        <p:spPr>
          <a:xfrm flipH="1">
            <a:off x="853200" y="176364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6" name=""/>
          <p:cNvSpPr/>
          <p:nvPr/>
        </p:nvSpPr>
        <p:spPr>
          <a:xfrm flipH="1">
            <a:off x="843840" y="17636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7" name=""/>
          <p:cNvSpPr/>
          <p:nvPr/>
        </p:nvSpPr>
        <p:spPr>
          <a:xfrm flipH="1" flipV="1">
            <a:off x="820080" y="175428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8" name=""/>
          <p:cNvSpPr/>
          <p:nvPr/>
        </p:nvSpPr>
        <p:spPr>
          <a:xfrm flipH="1">
            <a:off x="1230120" y="1473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9" name=""/>
          <p:cNvSpPr/>
          <p:nvPr/>
        </p:nvSpPr>
        <p:spPr>
          <a:xfrm flipH="1">
            <a:off x="1225080" y="1473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0" name=""/>
          <p:cNvSpPr/>
          <p:nvPr/>
        </p:nvSpPr>
        <p:spPr>
          <a:xfrm flipH="1">
            <a:off x="1220400" y="1473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1" name=""/>
          <p:cNvSpPr/>
          <p:nvPr/>
        </p:nvSpPr>
        <p:spPr>
          <a:xfrm flipH="1">
            <a:off x="1211040" y="14731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2" name=""/>
          <p:cNvSpPr/>
          <p:nvPr/>
        </p:nvSpPr>
        <p:spPr>
          <a:xfrm flipH="1">
            <a:off x="1206000" y="1473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3" name=""/>
          <p:cNvSpPr/>
          <p:nvPr/>
        </p:nvSpPr>
        <p:spPr>
          <a:xfrm flipH="1">
            <a:off x="1201320" y="1473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4" name=""/>
          <p:cNvSpPr/>
          <p:nvPr/>
        </p:nvSpPr>
        <p:spPr>
          <a:xfrm flipH="1">
            <a:off x="1191960" y="14731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5" name=""/>
          <p:cNvSpPr/>
          <p:nvPr/>
        </p:nvSpPr>
        <p:spPr>
          <a:xfrm flipH="1">
            <a:off x="1163160" y="147312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6" name=""/>
          <p:cNvSpPr/>
          <p:nvPr/>
        </p:nvSpPr>
        <p:spPr>
          <a:xfrm flipH="1">
            <a:off x="1149120" y="14731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7" name=""/>
          <p:cNvSpPr/>
          <p:nvPr/>
        </p:nvSpPr>
        <p:spPr>
          <a:xfrm flipH="1">
            <a:off x="1139400" y="14731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8" name=""/>
          <p:cNvSpPr/>
          <p:nvPr/>
        </p:nvSpPr>
        <p:spPr>
          <a:xfrm flipH="1">
            <a:off x="1130040" y="1473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9" name=""/>
          <p:cNvSpPr/>
          <p:nvPr/>
        </p:nvSpPr>
        <p:spPr>
          <a:xfrm flipH="1">
            <a:off x="1110960" y="14778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0" name=""/>
          <p:cNvSpPr/>
          <p:nvPr/>
        </p:nvSpPr>
        <p:spPr>
          <a:xfrm flipH="1">
            <a:off x="1091880" y="148248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1" name=""/>
          <p:cNvSpPr/>
          <p:nvPr/>
        </p:nvSpPr>
        <p:spPr>
          <a:xfrm flipH="1">
            <a:off x="1082160" y="14922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2" name=""/>
          <p:cNvSpPr/>
          <p:nvPr/>
        </p:nvSpPr>
        <p:spPr>
          <a:xfrm flipH="1">
            <a:off x="1063080" y="14968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3" name=""/>
          <p:cNvSpPr/>
          <p:nvPr/>
        </p:nvSpPr>
        <p:spPr>
          <a:xfrm flipH="1">
            <a:off x="1058400" y="1515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4" name=""/>
          <p:cNvSpPr/>
          <p:nvPr/>
        </p:nvSpPr>
        <p:spPr>
          <a:xfrm flipH="1">
            <a:off x="1053720" y="1525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5" name=""/>
          <p:cNvSpPr/>
          <p:nvPr/>
        </p:nvSpPr>
        <p:spPr>
          <a:xfrm flipH="1">
            <a:off x="1044000" y="15303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6" name=""/>
          <p:cNvSpPr/>
          <p:nvPr/>
        </p:nvSpPr>
        <p:spPr>
          <a:xfrm flipH="1">
            <a:off x="1034640" y="154944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7" name=""/>
          <p:cNvSpPr/>
          <p:nvPr/>
        </p:nvSpPr>
        <p:spPr>
          <a:xfrm flipH="1">
            <a:off x="1024920" y="1568520"/>
            <a:ext cx="972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8" name=""/>
          <p:cNvSpPr/>
          <p:nvPr/>
        </p:nvSpPr>
        <p:spPr>
          <a:xfrm flipH="1">
            <a:off x="1020240" y="1601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9" name=""/>
          <p:cNvSpPr/>
          <p:nvPr/>
        </p:nvSpPr>
        <p:spPr>
          <a:xfrm flipH="1">
            <a:off x="1015560" y="161136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0" name=""/>
          <p:cNvSpPr/>
          <p:nvPr/>
        </p:nvSpPr>
        <p:spPr>
          <a:xfrm>
            <a:off x="1015560" y="1635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1" name=""/>
          <p:cNvSpPr/>
          <p:nvPr/>
        </p:nvSpPr>
        <p:spPr>
          <a:xfrm>
            <a:off x="1015560" y="1644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2" name=""/>
          <p:cNvSpPr/>
          <p:nvPr/>
        </p:nvSpPr>
        <p:spPr>
          <a:xfrm>
            <a:off x="1015560" y="165420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3" name=""/>
          <p:cNvSpPr/>
          <p:nvPr/>
        </p:nvSpPr>
        <p:spPr>
          <a:xfrm>
            <a:off x="1020240" y="16876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4" name=""/>
          <p:cNvSpPr/>
          <p:nvPr/>
        </p:nvSpPr>
        <p:spPr>
          <a:xfrm>
            <a:off x="1020240" y="169704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5" name=""/>
          <p:cNvSpPr/>
          <p:nvPr/>
        </p:nvSpPr>
        <p:spPr>
          <a:xfrm>
            <a:off x="1029600" y="17208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6" name=""/>
          <p:cNvSpPr/>
          <p:nvPr/>
        </p:nvSpPr>
        <p:spPr>
          <a:xfrm>
            <a:off x="1034640" y="173052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7" name=""/>
          <p:cNvSpPr/>
          <p:nvPr/>
        </p:nvSpPr>
        <p:spPr>
          <a:xfrm>
            <a:off x="1044000" y="1749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8" name=""/>
          <p:cNvSpPr/>
          <p:nvPr/>
        </p:nvSpPr>
        <p:spPr>
          <a:xfrm>
            <a:off x="1048680" y="1754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9" name=""/>
          <p:cNvSpPr/>
          <p:nvPr/>
        </p:nvSpPr>
        <p:spPr>
          <a:xfrm>
            <a:off x="1053720" y="1758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0" name=""/>
          <p:cNvSpPr/>
          <p:nvPr/>
        </p:nvSpPr>
        <p:spPr>
          <a:xfrm>
            <a:off x="1058400" y="1768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1" name=""/>
          <p:cNvSpPr/>
          <p:nvPr/>
        </p:nvSpPr>
        <p:spPr>
          <a:xfrm>
            <a:off x="1063080" y="1773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2" name=""/>
          <p:cNvSpPr/>
          <p:nvPr/>
        </p:nvSpPr>
        <p:spPr>
          <a:xfrm flipV="1">
            <a:off x="1067760" y="176868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3" name=""/>
          <p:cNvSpPr/>
          <p:nvPr/>
        </p:nvSpPr>
        <p:spPr>
          <a:xfrm>
            <a:off x="1091880" y="1768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4" name=""/>
          <p:cNvSpPr/>
          <p:nvPr/>
        </p:nvSpPr>
        <p:spPr>
          <a:xfrm flipV="1">
            <a:off x="1101240" y="17636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5" name=""/>
          <p:cNvSpPr/>
          <p:nvPr/>
        </p:nvSpPr>
        <p:spPr>
          <a:xfrm flipV="1">
            <a:off x="1110960" y="17589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6" name=""/>
          <p:cNvSpPr/>
          <p:nvPr/>
        </p:nvSpPr>
        <p:spPr>
          <a:xfrm flipV="1">
            <a:off x="1130040" y="174960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7" name=""/>
          <p:cNvSpPr/>
          <p:nvPr/>
        </p:nvSpPr>
        <p:spPr>
          <a:xfrm flipV="1">
            <a:off x="1149120" y="174492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8" name=""/>
          <p:cNvSpPr/>
          <p:nvPr/>
        </p:nvSpPr>
        <p:spPr>
          <a:xfrm flipH="1">
            <a:off x="1115640" y="16588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9" name=""/>
          <p:cNvSpPr/>
          <p:nvPr/>
        </p:nvSpPr>
        <p:spPr>
          <a:xfrm flipH="1">
            <a:off x="1105920" y="16635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0" name=""/>
          <p:cNvSpPr/>
          <p:nvPr/>
        </p:nvSpPr>
        <p:spPr>
          <a:xfrm flipH="1">
            <a:off x="1096560" y="1668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1" name=""/>
          <p:cNvSpPr/>
          <p:nvPr/>
        </p:nvSpPr>
        <p:spPr>
          <a:xfrm flipH="1">
            <a:off x="1086840" y="1673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2" name=""/>
          <p:cNvSpPr/>
          <p:nvPr/>
        </p:nvSpPr>
        <p:spPr>
          <a:xfrm flipH="1">
            <a:off x="1077480" y="16779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3" name=""/>
          <p:cNvSpPr/>
          <p:nvPr/>
        </p:nvSpPr>
        <p:spPr>
          <a:xfrm flipH="1">
            <a:off x="1067760" y="16826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4" name=""/>
          <p:cNvSpPr/>
          <p:nvPr/>
        </p:nvSpPr>
        <p:spPr>
          <a:xfrm flipH="1">
            <a:off x="1024920" y="1682640"/>
            <a:ext cx="428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5" name=""/>
          <p:cNvSpPr/>
          <p:nvPr/>
        </p:nvSpPr>
        <p:spPr>
          <a:xfrm flipH="1">
            <a:off x="1330200" y="1749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6" name=""/>
          <p:cNvSpPr/>
          <p:nvPr/>
        </p:nvSpPr>
        <p:spPr>
          <a:xfrm>
            <a:off x="1330200" y="1754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7" name=""/>
          <p:cNvSpPr/>
          <p:nvPr/>
        </p:nvSpPr>
        <p:spPr>
          <a:xfrm flipH="1">
            <a:off x="1325520" y="1758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8" name=""/>
          <p:cNvSpPr/>
          <p:nvPr/>
        </p:nvSpPr>
        <p:spPr>
          <a:xfrm flipH="1">
            <a:off x="1315800" y="1768680"/>
            <a:ext cx="97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9" name=""/>
          <p:cNvSpPr/>
          <p:nvPr/>
        </p:nvSpPr>
        <p:spPr>
          <a:xfrm flipH="1">
            <a:off x="1311120" y="1782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0" name=""/>
          <p:cNvSpPr/>
          <p:nvPr/>
        </p:nvSpPr>
        <p:spPr>
          <a:xfrm flipH="1">
            <a:off x="1306440" y="17877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1" name=""/>
          <p:cNvSpPr/>
          <p:nvPr/>
        </p:nvSpPr>
        <p:spPr>
          <a:xfrm flipH="1">
            <a:off x="1301400" y="1797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2" name=""/>
          <p:cNvSpPr/>
          <p:nvPr/>
        </p:nvSpPr>
        <p:spPr>
          <a:xfrm flipH="1">
            <a:off x="1296720" y="18018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3" name=""/>
          <p:cNvSpPr/>
          <p:nvPr/>
        </p:nvSpPr>
        <p:spPr>
          <a:xfrm flipH="1">
            <a:off x="1282320" y="180684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4" name=""/>
          <p:cNvSpPr/>
          <p:nvPr/>
        </p:nvSpPr>
        <p:spPr>
          <a:xfrm flipV="1">
            <a:off x="1530360" y="16732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5" name=""/>
          <p:cNvSpPr/>
          <p:nvPr/>
        </p:nvSpPr>
        <p:spPr>
          <a:xfrm flipV="1">
            <a:off x="1535040" y="1668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6" name=""/>
          <p:cNvSpPr/>
          <p:nvPr/>
        </p:nvSpPr>
        <p:spPr>
          <a:xfrm flipV="1">
            <a:off x="1535040" y="1658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7" name=""/>
          <p:cNvSpPr/>
          <p:nvPr/>
        </p:nvSpPr>
        <p:spPr>
          <a:xfrm flipV="1">
            <a:off x="1539720" y="16398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8" name=""/>
          <p:cNvSpPr/>
          <p:nvPr/>
        </p:nvSpPr>
        <p:spPr>
          <a:xfrm flipV="1">
            <a:off x="1544760" y="16160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9" name=""/>
          <p:cNvSpPr/>
          <p:nvPr/>
        </p:nvSpPr>
        <p:spPr>
          <a:xfrm flipV="1">
            <a:off x="1549440" y="15922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0" name=""/>
          <p:cNvSpPr/>
          <p:nvPr/>
        </p:nvSpPr>
        <p:spPr>
          <a:xfrm flipV="1">
            <a:off x="1554120" y="1577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1" name=""/>
          <p:cNvSpPr/>
          <p:nvPr/>
        </p:nvSpPr>
        <p:spPr>
          <a:xfrm flipV="1">
            <a:off x="1558800" y="15634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2" name=""/>
          <p:cNvSpPr/>
          <p:nvPr/>
        </p:nvSpPr>
        <p:spPr>
          <a:xfrm flipV="1">
            <a:off x="1558800" y="1530360"/>
            <a:ext cx="504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3" name=""/>
          <p:cNvSpPr/>
          <p:nvPr/>
        </p:nvSpPr>
        <p:spPr>
          <a:xfrm flipV="1">
            <a:off x="1563840" y="1520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4" name=""/>
          <p:cNvSpPr/>
          <p:nvPr/>
        </p:nvSpPr>
        <p:spPr>
          <a:xfrm flipV="1">
            <a:off x="1568520" y="15112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5" name=""/>
          <p:cNvSpPr/>
          <p:nvPr/>
        </p:nvSpPr>
        <p:spPr>
          <a:xfrm>
            <a:off x="1573200" y="151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6" name=""/>
          <p:cNvSpPr/>
          <p:nvPr/>
        </p:nvSpPr>
        <p:spPr>
          <a:xfrm flipV="1">
            <a:off x="1577880" y="1506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7" name=""/>
          <p:cNvSpPr/>
          <p:nvPr/>
        </p:nvSpPr>
        <p:spPr>
          <a:xfrm>
            <a:off x="1577880" y="15062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8" name=""/>
          <p:cNvSpPr/>
          <p:nvPr/>
        </p:nvSpPr>
        <p:spPr>
          <a:xfrm>
            <a:off x="1587600" y="15112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9" name=""/>
          <p:cNvSpPr/>
          <p:nvPr/>
        </p:nvSpPr>
        <p:spPr>
          <a:xfrm>
            <a:off x="1596960" y="1515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0" name=""/>
          <p:cNvSpPr/>
          <p:nvPr/>
        </p:nvSpPr>
        <p:spPr>
          <a:xfrm>
            <a:off x="1596960" y="1520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1" name=""/>
          <p:cNvSpPr/>
          <p:nvPr/>
        </p:nvSpPr>
        <p:spPr>
          <a:xfrm>
            <a:off x="1596960" y="15253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2" name=""/>
          <p:cNvSpPr/>
          <p:nvPr/>
        </p:nvSpPr>
        <p:spPr>
          <a:xfrm>
            <a:off x="1602000" y="153036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3" name=""/>
          <p:cNvSpPr/>
          <p:nvPr/>
        </p:nvSpPr>
        <p:spPr>
          <a:xfrm>
            <a:off x="1606680" y="15541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4" name=""/>
          <p:cNvSpPr/>
          <p:nvPr/>
        </p:nvSpPr>
        <p:spPr>
          <a:xfrm>
            <a:off x="1611360" y="1563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5" name=""/>
          <p:cNvSpPr/>
          <p:nvPr/>
        </p:nvSpPr>
        <p:spPr>
          <a:xfrm>
            <a:off x="1611360" y="15732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6" name=""/>
          <p:cNvSpPr/>
          <p:nvPr/>
        </p:nvSpPr>
        <p:spPr>
          <a:xfrm>
            <a:off x="1616040" y="1587600"/>
            <a:ext cx="1440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7" name=""/>
          <p:cNvSpPr/>
          <p:nvPr/>
        </p:nvSpPr>
        <p:spPr>
          <a:xfrm>
            <a:off x="1630440" y="1620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8" name=""/>
          <p:cNvSpPr/>
          <p:nvPr/>
        </p:nvSpPr>
        <p:spPr>
          <a:xfrm>
            <a:off x="1635120" y="16254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9" name=""/>
          <p:cNvSpPr/>
          <p:nvPr/>
        </p:nvSpPr>
        <p:spPr>
          <a:xfrm>
            <a:off x="1640160" y="1635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0" name=""/>
          <p:cNvSpPr/>
          <p:nvPr/>
        </p:nvSpPr>
        <p:spPr>
          <a:xfrm>
            <a:off x="1644840" y="1639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1" name=""/>
          <p:cNvSpPr/>
          <p:nvPr/>
        </p:nvSpPr>
        <p:spPr>
          <a:xfrm>
            <a:off x="1649520" y="16398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2" name=""/>
          <p:cNvSpPr/>
          <p:nvPr/>
        </p:nvSpPr>
        <p:spPr>
          <a:xfrm flipV="1">
            <a:off x="1659240" y="1635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3" name=""/>
          <p:cNvSpPr/>
          <p:nvPr/>
        </p:nvSpPr>
        <p:spPr>
          <a:xfrm flipV="1">
            <a:off x="1668600" y="16254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4" name=""/>
          <p:cNvSpPr/>
          <p:nvPr/>
        </p:nvSpPr>
        <p:spPr>
          <a:xfrm flipV="1">
            <a:off x="1683000" y="1606680"/>
            <a:ext cx="1908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5" name=""/>
          <p:cNvSpPr/>
          <p:nvPr/>
        </p:nvSpPr>
        <p:spPr>
          <a:xfrm flipV="1">
            <a:off x="1702080" y="1577880"/>
            <a:ext cx="190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6" name=""/>
          <p:cNvSpPr/>
          <p:nvPr/>
        </p:nvSpPr>
        <p:spPr>
          <a:xfrm flipV="1">
            <a:off x="1721160" y="15685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7" name=""/>
          <p:cNvSpPr/>
          <p:nvPr/>
        </p:nvSpPr>
        <p:spPr>
          <a:xfrm flipV="1">
            <a:off x="1730520" y="1539720"/>
            <a:ext cx="144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8" name=""/>
          <p:cNvSpPr/>
          <p:nvPr/>
        </p:nvSpPr>
        <p:spPr>
          <a:xfrm flipV="1">
            <a:off x="1744920" y="15303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9" name=""/>
          <p:cNvSpPr/>
          <p:nvPr/>
        </p:nvSpPr>
        <p:spPr>
          <a:xfrm flipV="1">
            <a:off x="1754280" y="151128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0" name=""/>
          <p:cNvSpPr/>
          <p:nvPr/>
        </p:nvSpPr>
        <p:spPr>
          <a:xfrm flipV="1">
            <a:off x="1764000" y="149688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1" name=""/>
          <p:cNvSpPr/>
          <p:nvPr/>
        </p:nvSpPr>
        <p:spPr>
          <a:xfrm flipV="1">
            <a:off x="1773360" y="14871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2" name=""/>
          <p:cNvSpPr/>
          <p:nvPr/>
        </p:nvSpPr>
        <p:spPr>
          <a:xfrm flipV="1">
            <a:off x="1778400" y="1482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3" name=""/>
          <p:cNvSpPr/>
          <p:nvPr/>
        </p:nvSpPr>
        <p:spPr>
          <a:xfrm>
            <a:off x="1778400" y="1482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4" name=""/>
          <p:cNvSpPr/>
          <p:nvPr/>
        </p:nvSpPr>
        <p:spPr>
          <a:xfrm>
            <a:off x="1783080" y="1482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5" name=""/>
          <p:cNvSpPr/>
          <p:nvPr/>
        </p:nvSpPr>
        <p:spPr>
          <a:xfrm>
            <a:off x="1783080" y="149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6" name=""/>
          <p:cNvSpPr/>
          <p:nvPr/>
        </p:nvSpPr>
        <p:spPr>
          <a:xfrm>
            <a:off x="1783080" y="14968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7" name=""/>
          <p:cNvSpPr/>
          <p:nvPr/>
        </p:nvSpPr>
        <p:spPr>
          <a:xfrm>
            <a:off x="1783080" y="15062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8" name=""/>
          <p:cNvSpPr/>
          <p:nvPr/>
        </p:nvSpPr>
        <p:spPr>
          <a:xfrm>
            <a:off x="1783080" y="15253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9" name=""/>
          <p:cNvSpPr/>
          <p:nvPr/>
        </p:nvSpPr>
        <p:spPr>
          <a:xfrm>
            <a:off x="1783080" y="153504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0" name=""/>
          <p:cNvSpPr/>
          <p:nvPr/>
        </p:nvSpPr>
        <p:spPr>
          <a:xfrm>
            <a:off x="1783080" y="1573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1" name=""/>
          <p:cNvSpPr/>
          <p:nvPr/>
        </p:nvSpPr>
        <p:spPr>
          <a:xfrm>
            <a:off x="1783080" y="1587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2" name=""/>
          <p:cNvSpPr/>
          <p:nvPr/>
        </p:nvSpPr>
        <p:spPr>
          <a:xfrm>
            <a:off x="1783080" y="159696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3" name=""/>
          <p:cNvSpPr/>
          <p:nvPr/>
        </p:nvSpPr>
        <p:spPr>
          <a:xfrm>
            <a:off x="1792440" y="16304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4" name=""/>
          <p:cNvSpPr/>
          <p:nvPr/>
        </p:nvSpPr>
        <p:spPr>
          <a:xfrm>
            <a:off x="1797480" y="16351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5" name=""/>
          <p:cNvSpPr/>
          <p:nvPr/>
        </p:nvSpPr>
        <p:spPr>
          <a:xfrm>
            <a:off x="1802160" y="16444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6" name=""/>
          <p:cNvSpPr/>
          <p:nvPr/>
        </p:nvSpPr>
        <p:spPr>
          <a:xfrm>
            <a:off x="1806840" y="164952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7" name=""/>
          <p:cNvSpPr/>
          <p:nvPr/>
        </p:nvSpPr>
        <p:spPr>
          <a:xfrm flipH="1">
            <a:off x="2016720" y="1425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8" name=""/>
          <p:cNvSpPr/>
          <p:nvPr/>
        </p:nvSpPr>
        <p:spPr>
          <a:xfrm>
            <a:off x="2016720" y="1425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9" name=""/>
          <p:cNvSpPr/>
          <p:nvPr/>
        </p:nvSpPr>
        <p:spPr>
          <a:xfrm flipH="1">
            <a:off x="2012040" y="1430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0" name=""/>
          <p:cNvSpPr/>
          <p:nvPr/>
        </p:nvSpPr>
        <p:spPr>
          <a:xfrm>
            <a:off x="2012040" y="1430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1" name=""/>
          <p:cNvSpPr/>
          <p:nvPr/>
        </p:nvSpPr>
        <p:spPr>
          <a:xfrm flipH="1">
            <a:off x="2007000" y="1434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2" name=""/>
          <p:cNvSpPr/>
          <p:nvPr/>
        </p:nvSpPr>
        <p:spPr>
          <a:xfrm flipH="1">
            <a:off x="2002320" y="1439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3" name=""/>
          <p:cNvSpPr/>
          <p:nvPr/>
        </p:nvSpPr>
        <p:spPr>
          <a:xfrm flipH="1">
            <a:off x="1992960" y="144432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4" name=""/>
          <p:cNvSpPr/>
          <p:nvPr/>
        </p:nvSpPr>
        <p:spPr>
          <a:xfrm flipH="1">
            <a:off x="1987920" y="14634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5" name=""/>
          <p:cNvSpPr/>
          <p:nvPr/>
        </p:nvSpPr>
        <p:spPr>
          <a:xfrm flipH="1">
            <a:off x="1973880" y="1473120"/>
            <a:ext cx="1404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6" name=""/>
          <p:cNvSpPr/>
          <p:nvPr/>
        </p:nvSpPr>
        <p:spPr>
          <a:xfrm flipH="1">
            <a:off x="1968840" y="15062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7" name=""/>
          <p:cNvSpPr/>
          <p:nvPr/>
        </p:nvSpPr>
        <p:spPr>
          <a:xfrm>
            <a:off x="1968840" y="15206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8" name=""/>
          <p:cNvSpPr/>
          <p:nvPr/>
        </p:nvSpPr>
        <p:spPr>
          <a:xfrm flipH="1">
            <a:off x="1954800" y="1535040"/>
            <a:ext cx="1404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9" name=""/>
          <p:cNvSpPr/>
          <p:nvPr/>
        </p:nvSpPr>
        <p:spPr>
          <a:xfrm flipH="1">
            <a:off x="1949760" y="158760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0" name=""/>
          <p:cNvSpPr/>
          <p:nvPr/>
        </p:nvSpPr>
        <p:spPr>
          <a:xfrm flipH="1">
            <a:off x="1945080" y="1601640"/>
            <a:ext cx="468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1" name=""/>
          <p:cNvSpPr/>
          <p:nvPr/>
        </p:nvSpPr>
        <p:spPr>
          <a:xfrm>
            <a:off x="1945080" y="16495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2" name=""/>
          <p:cNvSpPr/>
          <p:nvPr/>
        </p:nvSpPr>
        <p:spPr>
          <a:xfrm>
            <a:off x="1945080" y="16635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3" name=""/>
          <p:cNvSpPr/>
          <p:nvPr/>
        </p:nvSpPr>
        <p:spPr>
          <a:xfrm>
            <a:off x="1945080" y="16732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4" name=""/>
          <p:cNvSpPr/>
          <p:nvPr/>
        </p:nvSpPr>
        <p:spPr>
          <a:xfrm flipV="1">
            <a:off x="1949760" y="1692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5" name=""/>
          <p:cNvSpPr/>
          <p:nvPr/>
        </p:nvSpPr>
        <p:spPr>
          <a:xfrm>
            <a:off x="2002320" y="1439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6" name=""/>
          <p:cNvSpPr/>
          <p:nvPr/>
        </p:nvSpPr>
        <p:spPr>
          <a:xfrm>
            <a:off x="2002320" y="1444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7" name=""/>
          <p:cNvSpPr/>
          <p:nvPr/>
        </p:nvSpPr>
        <p:spPr>
          <a:xfrm>
            <a:off x="2007000" y="144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8" name=""/>
          <p:cNvSpPr/>
          <p:nvPr/>
        </p:nvSpPr>
        <p:spPr>
          <a:xfrm>
            <a:off x="2007000" y="1454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9" name=""/>
          <p:cNvSpPr/>
          <p:nvPr/>
        </p:nvSpPr>
        <p:spPr>
          <a:xfrm>
            <a:off x="2007000" y="14587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0" name=""/>
          <p:cNvSpPr/>
          <p:nvPr/>
        </p:nvSpPr>
        <p:spPr>
          <a:xfrm>
            <a:off x="2007000" y="1477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1" name=""/>
          <p:cNvSpPr/>
          <p:nvPr/>
        </p:nvSpPr>
        <p:spPr>
          <a:xfrm>
            <a:off x="2007000" y="1482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2" name=""/>
          <p:cNvSpPr/>
          <p:nvPr/>
        </p:nvSpPr>
        <p:spPr>
          <a:xfrm>
            <a:off x="2007000" y="1492200"/>
            <a:ext cx="972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3" name=""/>
          <p:cNvSpPr/>
          <p:nvPr/>
        </p:nvSpPr>
        <p:spPr>
          <a:xfrm>
            <a:off x="2016720" y="1530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4" name=""/>
          <p:cNvSpPr/>
          <p:nvPr/>
        </p:nvSpPr>
        <p:spPr>
          <a:xfrm>
            <a:off x="2016720" y="1539720"/>
            <a:ext cx="144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5" name=""/>
          <p:cNvSpPr/>
          <p:nvPr/>
        </p:nvSpPr>
        <p:spPr>
          <a:xfrm>
            <a:off x="2031120" y="1573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6" name=""/>
          <p:cNvSpPr/>
          <p:nvPr/>
        </p:nvSpPr>
        <p:spPr>
          <a:xfrm>
            <a:off x="2031120" y="1587600"/>
            <a:ext cx="14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7" name=""/>
          <p:cNvSpPr/>
          <p:nvPr/>
        </p:nvSpPr>
        <p:spPr>
          <a:xfrm>
            <a:off x="2045160" y="16160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8" name=""/>
          <p:cNvSpPr/>
          <p:nvPr/>
        </p:nvSpPr>
        <p:spPr>
          <a:xfrm>
            <a:off x="2049840" y="1625400"/>
            <a:ext cx="97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9" name=""/>
          <p:cNvSpPr/>
          <p:nvPr/>
        </p:nvSpPr>
        <p:spPr>
          <a:xfrm>
            <a:off x="2059560" y="1649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0" name=""/>
          <p:cNvSpPr/>
          <p:nvPr/>
        </p:nvSpPr>
        <p:spPr>
          <a:xfrm flipH="1" flipV="1">
            <a:off x="2054880" y="1649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1" name=""/>
          <p:cNvSpPr/>
          <p:nvPr/>
        </p:nvSpPr>
        <p:spPr>
          <a:xfrm flipH="1" flipV="1">
            <a:off x="2049840" y="16444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2" name=""/>
          <p:cNvSpPr/>
          <p:nvPr/>
        </p:nvSpPr>
        <p:spPr>
          <a:xfrm flipH="1" flipV="1">
            <a:off x="2040480" y="16351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3" name=""/>
          <p:cNvSpPr/>
          <p:nvPr/>
        </p:nvSpPr>
        <p:spPr>
          <a:xfrm flipH="1" flipV="1">
            <a:off x="2035800" y="1630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4" name=""/>
          <p:cNvSpPr/>
          <p:nvPr/>
        </p:nvSpPr>
        <p:spPr>
          <a:xfrm flipH="1" flipV="1">
            <a:off x="2026080" y="16207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5" name=""/>
          <p:cNvSpPr/>
          <p:nvPr/>
        </p:nvSpPr>
        <p:spPr>
          <a:xfrm flipH="1" flipV="1">
            <a:off x="1997640" y="1596960"/>
            <a:ext cx="284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6" name=""/>
          <p:cNvSpPr/>
          <p:nvPr/>
        </p:nvSpPr>
        <p:spPr>
          <a:xfrm flipH="1" flipV="1">
            <a:off x="1987920" y="1592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7" name=""/>
          <p:cNvSpPr/>
          <p:nvPr/>
        </p:nvSpPr>
        <p:spPr>
          <a:xfrm flipH="1" flipV="1">
            <a:off x="1978560" y="1587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8" name=""/>
          <p:cNvSpPr/>
          <p:nvPr/>
        </p:nvSpPr>
        <p:spPr>
          <a:xfrm flipH="1" flipV="1">
            <a:off x="1949760" y="1582560"/>
            <a:ext cx="288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9" name=""/>
          <p:cNvSpPr/>
          <p:nvPr/>
        </p:nvSpPr>
        <p:spPr>
          <a:xfrm flipV="1">
            <a:off x="2345760" y="1387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0" name=""/>
          <p:cNvSpPr/>
          <p:nvPr/>
        </p:nvSpPr>
        <p:spPr>
          <a:xfrm flipH="1">
            <a:off x="2340720" y="1387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1" name=""/>
          <p:cNvSpPr/>
          <p:nvPr/>
        </p:nvSpPr>
        <p:spPr>
          <a:xfrm flipH="1">
            <a:off x="2336040" y="1387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2" name=""/>
          <p:cNvSpPr/>
          <p:nvPr/>
        </p:nvSpPr>
        <p:spPr>
          <a:xfrm flipH="1">
            <a:off x="2331360" y="1387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3" name=""/>
          <p:cNvSpPr/>
          <p:nvPr/>
        </p:nvSpPr>
        <p:spPr>
          <a:xfrm flipH="1">
            <a:off x="2321640" y="1387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4" name=""/>
          <p:cNvSpPr/>
          <p:nvPr/>
        </p:nvSpPr>
        <p:spPr>
          <a:xfrm flipH="1">
            <a:off x="2316960" y="1387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5" name=""/>
          <p:cNvSpPr/>
          <p:nvPr/>
        </p:nvSpPr>
        <p:spPr>
          <a:xfrm flipH="1">
            <a:off x="2297880" y="13870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6" name=""/>
          <p:cNvSpPr/>
          <p:nvPr/>
        </p:nvSpPr>
        <p:spPr>
          <a:xfrm flipH="1">
            <a:off x="2288520" y="1387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7" name=""/>
          <p:cNvSpPr/>
          <p:nvPr/>
        </p:nvSpPr>
        <p:spPr>
          <a:xfrm flipH="1" flipV="1">
            <a:off x="2278800" y="13824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8" name=""/>
          <p:cNvSpPr/>
          <p:nvPr/>
        </p:nvSpPr>
        <p:spPr>
          <a:xfrm flipH="1">
            <a:off x="2250360" y="138240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9" name=""/>
          <p:cNvSpPr/>
          <p:nvPr/>
        </p:nvSpPr>
        <p:spPr>
          <a:xfrm flipH="1">
            <a:off x="2240640" y="1382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0" name=""/>
          <p:cNvSpPr/>
          <p:nvPr/>
        </p:nvSpPr>
        <p:spPr>
          <a:xfrm flipH="1">
            <a:off x="2231280" y="13824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1" name=""/>
          <p:cNvSpPr/>
          <p:nvPr/>
        </p:nvSpPr>
        <p:spPr>
          <a:xfrm flipH="1">
            <a:off x="2216880" y="13824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2" name=""/>
          <p:cNvSpPr/>
          <p:nvPr/>
        </p:nvSpPr>
        <p:spPr>
          <a:xfrm flipH="1">
            <a:off x="2212200" y="1382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3" name=""/>
          <p:cNvSpPr/>
          <p:nvPr/>
        </p:nvSpPr>
        <p:spPr>
          <a:xfrm flipH="1">
            <a:off x="2202480" y="13870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4" name=""/>
          <p:cNvSpPr/>
          <p:nvPr/>
        </p:nvSpPr>
        <p:spPr>
          <a:xfrm>
            <a:off x="2202480" y="13968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5" name=""/>
          <p:cNvSpPr/>
          <p:nvPr/>
        </p:nvSpPr>
        <p:spPr>
          <a:xfrm>
            <a:off x="2202480" y="14061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6" name=""/>
          <p:cNvSpPr/>
          <p:nvPr/>
        </p:nvSpPr>
        <p:spPr>
          <a:xfrm>
            <a:off x="2207160" y="1425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7" name=""/>
          <p:cNvSpPr/>
          <p:nvPr/>
        </p:nvSpPr>
        <p:spPr>
          <a:xfrm>
            <a:off x="2207160" y="1430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8" name=""/>
          <p:cNvSpPr/>
          <p:nvPr/>
        </p:nvSpPr>
        <p:spPr>
          <a:xfrm>
            <a:off x="2207160" y="14349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9" name=""/>
          <p:cNvSpPr/>
          <p:nvPr/>
        </p:nvSpPr>
        <p:spPr>
          <a:xfrm>
            <a:off x="2212200" y="14493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0" name=""/>
          <p:cNvSpPr/>
          <p:nvPr/>
        </p:nvSpPr>
        <p:spPr>
          <a:xfrm>
            <a:off x="2216880" y="1458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1" name=""/>
          <p:cNvSpPr/>
          <p:nvPr/>
        </p:nvSpPr>
        <p:spPr>
          <a:xfrm>
            <a:off x="2216880" y="14634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2" name=""/>
          <p:cNvSpPr/>
          <p:nvPr/>
        </p:nvSpPr>
        <p:spPr>
          <a:xfrm>
            <a:off x="2221560" y="1477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3" name=""/>
          <p:cNvSpPr/>
          <p:nvPr/>
        </p:nvSpPr>
        <p:spPr>
          <a:xfrm>
            <a:off x="2221560" y="1482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4" name=""/>
          <p:cNvSpPr/>
          <p:nvPr/>
        </p:nvSpPr>
        <p:spPr>
          <a:xfrm flipH="1">
            <a:off x="2216880" y="1492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5" name=""/>
          <p:cNvSpPr/>
          <p:nvPr/>
        </p:nvSpPr>
        <p:spPr>
          <a:xfrm>
            <a:off x="2216880" y="1501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6" name=""/>
          <p:cNvSpPr/>
          <p:nvPr/>
        </p:nvSpPr>
        <p:spPr>
          <a:xfrm>
            <a:off x="2216880" y="15062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7" name=""/>
          <p:cNvSpPr/>
          <p:nvPr/>
        </p:nvSpPr>
        <p:spPr>
          <a:xfrm flipH="1">
            <a:off x="2207160" y="15159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8" name=""/>
          <p:cNvSpPr/>
          <p:nvPr/>
        </p:nvSpPr>
        <p:spPr>
          <a:xfrm flipH="1">
            <a:off x="2202480" y="15350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9" name=""/>
          <p:cNvSpPr/>
          <p:nvPr/>
        </p:nvSpPr>
        <p:spPr>
          <a:xfrm>
            <a:off x="2202480" y="1554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0" name=""/>
          <p:cNvSpPr/>
          <p:nvPr/>
        </p:nvSpPr>
        <p:spPr>
          <a:xfrm flipH="1">
            <a:off x="2193120" y="156348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1" name=""/>
          <p:cNvSpPr/>
          <p:nvPr/>
        </p:nvSpPr>
        <p:spPr>
          <a:xfrm>
            <a:off x="2193120" y="15969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2" name=""/>
          <p:cNvSpPr/>
          <p:nvPr/>
        </p:nvSpPr>
        <p:spPr>
          <a:xfrm flipH="1">
            <a:off x="2188440" y="1606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3" name=""/>
          <p:cNvSpPr/>
          <p:nvPr/>
        </p:nvSpPr>
        <p:spPr>
          <a:xfrm>
            <a:off x="2188440" y="161604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4" name=""/>
          <p:cNvSpPr/>
          <p:nvPr/>
        </p:nvSpPr>
        <p:spPr>
          <a:xfrm>
            <a:off x="2188440" y="16542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5" name=""/>
          <p:cNvSpPr/>
          <p:nvPr/>
        </p:nvSpPr>
        <p:spPr>
          <a:xfrm>
            <a:off x="2188440" y="16732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6" name=""/>
          <p:cNvSpPr/>
          <p:nvPr/>
        </p:nvSpPr>
        <p:spPr>
          <a:xfrm>
            <a:off x="2193120" y="168264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7" name=""/>
          <p:cNvSpPr/>
          <p:nvPr/>
        </p:nvSpPr>
        <p:spPr>
          <a:xfrm>
            <a:off x="2207160" y="1697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8" name=""/>
          <p:cNvSpPr/>
          <p:nvPr/>
        </p:nvSpPr>
        <p:spPr>
          <a:xfrm>
            <a:off x="2212200" y="1701720"/>
            <a:ext cx="284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9" name=""/>
          <p:cNvSpPr/>
          <p:nvPr/>
        </p:nvSpPr>
        <p:spPr>
          <a:xfrm>
            <a:off x="2240640" y="17161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0" name=""/>
          <p:cNvSpPr/>
          <p:nvPr/>
        </p:nvSpPr>
        <p:spPr>
          <a:xfrm>
            <a:off x="2250360" y="1716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1" name=""/>
          <p:cNvSpPr/>
          <p:nvPr/>
        </p:nvSpPr>
        <p:spPr>
          <a:xfrm>
            <a:off x="2259720" y="17208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2" name=""/>
          <p:cNvSpPr/>
          <p:nvPr/>
        </p:nvSpPr>
        <p:spPr>
          <a:xfrm flipV="1">
            <a:off x="2274120" y="171612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3" name=""/>
          <p:cNvSpPr/>
          <p:nvPr/>
        </p:nvSpPr>
        <p:spPr>
          <a:xfrm>
            <a:off x="2307600" y="17161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4" name=""/>
          <p:cNvSpPr/>
          <p:nvPr/>
        </p:nvSpPr>
        <p:spPr>
          <a:xfrm flipV="1">
            <a:off x="2316960" y="17114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5" name=""/>
          <p:cNvSpPr/>
          <p:nvPr/>
        </p:nvSpPr>
        <p:spPr>
          <a:xfrm flipV="1">
            <a:off x="2326680" y="169704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6" name=""/>
          <p:cNvSpPr/>
          <p:nvPr/>
        </p:nvSpPr>
        <p:spPr>
          <a:xfrm flipH="1">
            <a:off x="2345760" y="1539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7" name=""/>
          <p:cNvSpPr/>
          <p:nvPr/>
        </p:nvSpPr>
        <p:spPr>
          <a:xfrm flipH="1">
            <a:off x="2340720" y="15397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8" name=""/>
          <p:cNvSpPr/>
          <p:nvPr/>
        </p:nvSpPr>
        <p:spPr>
          <a:xfrm flipH="1">
            <a:off x="2336040" y="1544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9" name=""/>
          <p:cNvSpPr/>
          <p:nvPr/>
        </p:nvSpPr>
        <p:spPr>
          <a:xfrm flipH="1">
            <a:off x="2326680" y="154440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0" name=""/>
          <p:cNvSpPr/>
          <p:nvPr/>
        </p:nvSpPr>
        <p:spPr>
          <a:xfrm flipH="1">
            <a:off x="2297880" y="154944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1" name=""/>
          <p:cNvSpPr/>
          <p:nvPr/>
        </p:nvSpPr>
        <p:spPr>
          <a:xfrm flipH="1">
            <a:off x="2283480" y="15541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2" name=""/>
          <p:cNvSpPr/>
          <p:nvPr/>
        </p:nvSpPr>
        <p:spPr>
          <a:xfrm flipH="1">
            <a:off x="2250360" y="1554120"/>
            <a:ext cx="33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3" name=""/>
          <p:cNvSpPr/>
          <p:nvPr/>
        </p:nvSpPr>
        <p:spPr>
          <a:xfrm flipH="1">
            <a:off x="2216880" y="155412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4" name=""/>
          <p:cNvSpPr/>
          <p:nvPr/>
        </p:nvSpPr>
        <p:spPr>
          <a:xfrm>
            <a:off x="1163160" y="12967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5" name=""/>
          <p:cNvSpPr/>
          <p:nvPr/>
        </p:nvSpPr>
        <p:spPr>
          <a:xfrm>
            <a:off x="1168200" y="1296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6" name=""/>
          <p:cNvSpPr/>
          <p:nvPr/>
        </p:nvSpPr>
        <p:spPr>
          <a:xfrm>
            <a:off x="1168200" y="1301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7" name=""/>
          <p:cNvSpPr/>
          <p:nvPr/>
        </p:nvSpPr>
        <p:spPr>
          <a:xfrm>
            <a:off x="1172880" y="1301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8" name=""/>
          <p:cNvSpPr/>
          <p:nvPr/>
        </p:nvSpPr>
        <p:spPr>
          <a:xfrm>
            <a:off x="1177560" y="1301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9" name=""/>
          <p:cNvSpPr/>
          <p:nvPr/>
        </p:nvSpPr>
        <p:spPr>
          <a:xfrm>
            <a:off x="1177560" y="1306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0" name=""/>
          <p:cNvSpPr/>
          <p:nvPr/>
        </p:nvSpPr>
        <p:spPr>
          <a:xfrm>
            <a:off x="1182240" y="1306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1" name=""/>
          <p:cNvSpPr/>
          <p:nvPr/>
        </p:nvSpPr>
        <p:spPr>
          <a:xfrm>
            <a:off x="1182240" y="1311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2" name=""/>
          <p:cNvSpPr/>
          <p:nvPr/>
        </p:nvSpPr>
        <p:spPr>
          <a:xfrm>
            <a:off x="1186920" y="1315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3" name=""/>
          <p:cNvSpPr/>
          <p:nvPr/>
        </p:nvSpPr>
        <p:spPr>
          <a:xfrm>
            <a:off x="1191960" y="1315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4" name=""/>
          <p:cNvSpPr/>
          <p:nvPr/>
        </p:nvSpPr>
        <p:spPr>
          <a:xfrm>
            <a:off x="1196640" y="13204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5" name=""/>
          <p:cNvSpPr/>
          <p:nvPr/>
        </p:nvSpPr>
        <p:spPr>
          <a:xfrm>
            <a:off x="1211040" y="13298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6" name=""/>
          <p:cNvSpPr/>
          <p:nvPr/>
        </p:nvSpPr>
        <p:spPr>
          <a:xfrm>
            <a:off x="1215720" y="1334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7" name=""/>
          <p:cNvSpPr/>
          <p:nvPr/>
        </p:nvSpPr>
        <p:spPr>
          <a:xfrm>
            <a:off x="1220400" y="13348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8" name=""/>
          <p:cNvSpPr/>
          <p:nvPr/>
        </p:nvSpPr>
        <p:spPr>
          <a:xfrm>
            <a:off x="1239480" y="13395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9" name=""/>
          <p:cNvSpPr/>
          <p:nvPr/>
        </p:nvSpPr>
        <p:spPr>
          <a:xfrm>
            <a:off x="1249200" y="1344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0" name=""/>
          <p:cNvSpPr/>
          <p:nvPr/>
        </p:nvSpPr>
        <p:spPr>
          <a:xfrm>
            <a:off x="1253880" y="13489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1" name=""/>
          <p:cNvSpPr/>
          <p:nvPr/>
        </p:nvSpPr>
        <p:spPr>
          <a:xfrm>
            <a:off x="1268280" y="1358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2" name=""/>
          <p:cNvSpPr/>
          <p:nvPr/>
        </p:nvSpPr>
        <p:spPr>
          <a:xfrm>
            <a:off x="1272960" y="1363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3" name=""/>
          <p:cNvSpPr/>
          <p:nvPr/>
        </p:nvSpPr>
        <p:spPr>
          <a:xfrm>
            <a:off x="1272960" y="136800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4" name=""/>
          <p:cNvSpPr/>
          <p:nvPr/>
        </p:nvSpPr>
        <p:spPr>
          <a:xfrm>
            <a:off x="1282320" y="1401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5" name=""/>
          <p:cNvSpPr/>
          <p:nvPr/>
        </p:nvSpPr>
        <p:spPr>
          <a:xfrm>
            <a:off x="1282320" y="1406160"/>
            <a:ext cx="5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6" name=""/>
          <p:cNvSpPr/>
          <p:nvPr/>
        </p:nvSpPr>
        <p:spPr>
          <a:xfrm>
            <a:off x="1287360" y="14302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7" name=""/>
          <p:cNvSpPr/>
          <p:nvPr/>
        </p:nvSpPr>
        <p:spPr>
          <a:xfrm>
            <a:off x="1287360" y="14396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8" name=""/>
          <p:cNvSpPr/>
          <p:nvPr/>
        </p:nvSpPr>
        <p:spPr>
          <a:xfrm>
            <a:off x="1287360" y="14493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9" name=""/>
          <p:cNvSpPr/>
          <p:nvPr/>
        </p:nvSpPr>
        <p:spPr>
          <a:xfrm>
            <a:off x="1292040" y="1468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0" name=""/>
          <p:cNvSpPr/>
          <p:nvPr/>
        </p:nvSpPr>
        <p:spPr>
          <a:xfrm>
            <a:off x="1292040" y="1473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1" name=""/>
          <p:cNvSpPr/>
          <p:nvPr/>
        </p:nvSpPr>
        <p:spPr>
          <a:xfrm>
            <a:off x="1292040" y="14824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2" name=""/>
          <p:cNvSpPr/>
          <p:nvPr/>
        </p:nvSpPr>
        <p:spPr>
          <a:xfrm>
            <a:off x="1292040" y="1496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3" name=""/>
          <p:cNvSpPr/>
          <p:nvPr/>
        </p:nvSpPr>
        <p:spPr>
          <a:xfrm>
            <a:off x="1296720" y="15015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4" name=""/>
          <p:cNvSpPr/>
          <p:nvPr/>
        </p:nvSpPr>
        <p:spPr>
          <a:xfrm>
            <a:off x="1296720" y="151128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5" name=""/>
          <p:cNvSpPr/>
          <p:nvPr/>
        </p:nvSpPr>
        <p:spPr>
          <a:xfrm>
            <a:off x="1301400" y="1525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6" name=""/>
          <p:cNvSpPr/>
          <p:nvPr/>
        </p:nvSpPr>
        <p:spPr>
          <a:xfrm>
            <a:off x="1301400" y="1530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7" name=""/>
          <p:cNvSpPr/>
          <p:nvPr/>
        </p:nvSpPr>
        <p:spPr>
          <a:xfrm>
            <a:off x="1301400" y="15397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8" name=""/>
          <p:cNvSpPr/>
          <p:nvPr/>
        </p:nvSpPr>
        <p:spPr>
          <a:xfrm>
            <a:off x="1301400" y="15541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9" name=""/>
          <p:cNvSpPr/>
          <p:nvPr/>
        </p:nvSpPr>
        <p:spPr>
          <a:xfrm>
            <a:off x="1301400" y="1568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0" name=""/>
          <p:cNvSpPr/>
          <p:nvPr/>
        </p:nvSpPr>
        <p:spPr>
          <a:xfrm>
            <a:off x="1301400" y="15732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1" name=""/>
          <p:cNvSpPr/>
          <p:nvPr/>
        </p:nvSpPr>
        <p:spPr>
          <a:xfrm>
            <a:off x="1301400" y="1592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2" name=""/>
          <p:cNvSpPr/>
          <p:nvPr/>
        </p:nvSpPr>
        <p:spPr>
          <a:xfrm>
            <a:off x="1301400" y="15969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3" name=""/>
          <p:cNvSpPr/>
          <p:nvPr/>
        </p:nvSpPr>
        <p:spPr>
          <a:xfrm flipH="1">
            <a:off x="1296720" y="1620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4" name=""/>
          <p:cNvSpPr/>
          <p:nvPr/>
        </p:nvSpPr>
        <p:spPr>
          <a:xfrm>
            <a:off x="1296720" y="16254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5" name=""/>
          <p:cNvSpPr/>
          <p:nvPr/>
        </p:nvSpPr>
        <p:spPr>
          <a:xfrm>
            <a:off x="1296720" y="1644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6" name=""/>
          <p:cNvSpPr/>
          <p:nvPr/>
        </p:nvSpPr>
        <p:spPr>
          <a:xfrm>
            <a:off x="1296720" y="16495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7" name=""/>
          <p:cNvSpPr/>
          <p:nvPr/>
        </p:nvSpPr>
        <p:spPr>
          <a:xfrm flipH="1">
            <a:off x="1292040" y="16635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8" name=""/>
          <p:cNvSpPr/>
          <p:nvPr/>
        </p:nvSpPr>
        <p:spPr>
          <a:xfrm>
            <a:off x="1292040" y="16826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9" name=""/>
          <p:cNvSpPr/>
          <p:nvPr/>
        </p:nvSpPr>
        <p:spPr>
          <a:xfrm flipH="1">
            <a:off x="1287360" y="17017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0" name=""/>
          <p:cNvSpPr/>
          <p:nvPr/>
        </p:nvSpPr>
        <p:spPr>
          <a:xfrm flipH="1">
            <a:off x="1282320" y="17208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1" name=""/>
          <p:cNvSpPr/>
          <p:nvPr/>
        </p:nvSpPr>
        <p:spPr>
          <a:xfrm>
            <a:off x="1282320" y="1739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2" name=""/>
          <p:cNvSpPr/>
          <p:nvPr/>
        </p:nvSpPr>
        <p:spPr>
          <a:xfrm flipH="1">
            <a:off x="1277640" y="1744920"/>
            <a:ext cx="468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3" name=""/>
          <p:cNvSpPr/>
          <p:nvPr/>
        </p:nvSpPr>
        <p:spPr>
          <a:xfrm flipH="1">
            <a:off x="1272960" y="1763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4" name=""/>
          <p:cNvSpPr/>
          <p:nvPr/>
        </p:nvSpPr>
        <p:spPr>
          <a:xfrm>
            <a:off x="1272960" y="1773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5" name=""/>
          <p:cNvSpPr/>
          <p:nvPr/>
        </p:nvSpPr>
        <p:spPr>
          <a:xfrm flipH="1">
            <a:off x="1263240" y="177804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6" name=""/>
          <p:cNvSpPr/>
          <p:nvPr/>
        </p:nvSpPr>
        <p:spPr>
          <a:xfrm flipH="1">
            <a:off x="1258560" y="18018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7" name=""/>
          <p:cNvSpPr/>
          <p:nvPr/>
        </p:nvSpPr>
        <p:spPr>
          <a:xfrm flipH="1">
            <a:off x="1253880" y="18068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8" name=""/>
          <p:cNvSpPr/>
          <p:nvPr/>
        </p:nvSpPr>
        <p:spPr>
          <a:xfrm>
            <a:off x="1253880" y="1816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9" name=""/>
          <p:cNvSpPr/>
          <p:nvPr/>
        </p:nvSpPr>
        <p:spPr>
          <a:xfrm flipH="1">
            <a:off x="1249200" y="1820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0" name=""/>
          <p:cNvSpPr/>
          <p:nvPr/>
        </p:nvSpPr>
        <p:spPr>
          <a:xfrm flipH="1">
            <a:off x="1239480" y="183060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1" name=""/>
          <p:cNvSpPr/>
          <p:nvPr/>
        </p:nvSpPr>
        <p:spPr>
          <a:xfrm flipH="1">
            <a:off x="1234800" y="1845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2" name=""/>
          <p:cNvSpPr/>
          <p:nvPr/>
        </p:nvSpPr>
        <p:spPr>
          <a:xfrm flipH="1">
            <a:off x="1230120" y="18543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3" name=""/>
          <p:cNvSpPr/>
          <p:nvPr/>
        </p:nvSpPr>
        <p:spPr>
          <a:xfrm flipH="1">
            <a:off x="1225080" y="1868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4" name=""/>
          <p:cNvSpPr/>
          <p:nvPr/>
        </p:nvSpPr>
        <p:spPr>
          <a:xfrm flipH="1">
            <a:off x="1215720" y="18781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5" name=""/>
          <p:cNvSpPr/>
          <p:nvPr/>
        </p:nvSpPr>
        <p:spPr>
          <a:xfrm flipH="1">
            <a:off x="1206000" y="18925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6" name=""/>
          <p:cNvSpPr/>
          <p:nvPr/>
        </p:nvSpPr>
        <p:spPr>
          <a:xfrm flipH="1">
            <a:off x="1196640" y="190692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7" name=""/>
          <p:cNvSpPr/>
          <p:nvPr/>
        </p:nvSpPr>
        <p:spPr>
          <a:xfrm flipH="1">
            <a:off x="1186920" y="19260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8" name=""/>
          <p:cNvSpPr/>
          <p:nvPr/>
        </p:nvSpPr>
        <p:spPr>
          <a:xfrm flipH="1">
            <a:off x="1177560" y="193536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9" name=""/>
          <p:cNvSpPr/>
          <p:nvPr/>
        </p:nvSpPr>
        <p:spPr>
          <a:xfrm flipH="1">
            <a:off x="1168200" y="19497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0" name=""/>
          <p:cNvSpPr/>
          <p:nvPr/>
        </p:nvSpPr>
        <p:spPr>
          <a:xfrm flipH="1">
            <a:off x="1153800" y="195912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1" name=""/>
          <p:cNvSpPr/>
          <p:nvPr/>
        </p:nvSpPr>
        <p:spPr>
          <a:xfrm flipH="1">
            <a:off x="1139400" y="197820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2" name=""/>
          <p:cNvSpPr/>
          <p:nvPr/>
        </p:nvSpPr>
        <p:spPr>
          <a:xfrm flipH="1">
            <a:off x="1125000" y="199728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3" name=""/>
          <p:cNvSpPr/>
          <p:nvPr/>
        </p:nvSpPr>
        <p:spPr>
          <a:xfrm flipH="1">
            <a:off x="1120320" y="2011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4" name=""/>
          <p:cNvSpPr/>
          <p:nvPr/>
        </p:nvSpPr>
        <p:spPr>
          <a:xfrm flipH="1">
            <a:off x="1105920" y="201636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5" name=""/>
          <p:cNvSpPr/>
          <p:nvPr/>
        </p:nvSpPr>
        <p:spPr>
          <a:xfrm flipH="1">
            <a:off x="1086840" y="203076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6" name=""/>
          <p:cNvSpPr/>
          <p:nvPr/>
        </p:nvSpPr>
        <p:spPr>
          <a:xfrm flipH="1">
            <a:off x="1082160" y="2040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7" name=""/>
          <p:cNvSpPr/>
          <p:nvPr/>
        </p:nvSpPr>
        <p:spPr>
          <a:xfrm flipH="1">
            <a:off x="1063080" y="204048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8" name=""/>
          <p:cNvSpPr/>
          <p:nvPr/>
        </p:nvSpPr>
        <p:spPr>
          <a:xfrm flipH="1">
            <a:off x="1044000" y="20498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9" name=""/>
          <p:cNvSpPr/>
          <p:nvPr/>
        </p:nvSpPr>
        <p:spPr>
          <a:xfrm flipH="1">
            <a:off x="1024920" y="20545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0" name=""/>
          <p:cNvSpPr/>
          <p:nvPr/>
        </p:nvSpPr>
        <p:spPr>
          <a:xfrm flipH="1">
            <a:off x="1015560" y="205920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1" name=""/>
          <p:cNvSpPr/>
          <p:nvPr/>
        </p:nvSpPr>
        <p:spPr>
          <a:xfrm flipH="1">
            <a:off x="996480" y="20642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2" name=""/>
          <p:cNvSpPr/>
          <p:nvPr/>
        </p:nvSpPr>
        <p:spPr>
          <a:xfrm flipH="1">
            <a:off x="977400" y="20689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3" name=""/>
          <p:cNvSpPr/>
          <p:nvPr/>
        </p:nvSpPr>
        <p:spPr>
          <a:xfrm flipH="1">
            <a:off x="953640" y="20736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4" name=""/>
          <p:cNvSpPr/>
          <p:nvPr/>
        </p:nvSpPr>
        <p:spPr>
          <a:xfrm flipH="1">
            <a:off x="943920" y="20782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5" name=""/>
          <p:cNvSpPr/>
          <p:nvPr/>
        </p:nvSpPr>
        <p:spPr>
          <a:xfrm flipH="1">
            <a:off x="915480" y="2083320"/>
            <a:ext cx="284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6" name=""/>
          <p:cNvSpPr/>
          <p:nvPr/>
        </p:nvSpPr>
        <p:spPr>
          <a:xfrm flipH="1">
            <a:off x="891360" y="2088000"/>
            <a:ext cx="241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7" name=""/>
          <p:cNvSpPr/>
          <p:nvPr/>
        </p:nvSpPr>
        <p:spPr>
          <a:xfrm flipH="1">
            <a:off x="877320" y="209736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8" name=""/>
          <p:cNvSpPr/>
          <p:nvPr/>
        </p:nvSpPr>
        <p:spPr>
          <a:xfrm flipH="1">
            <a:off x="853200" y="2097360"/>
            <a:ext cx="241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9" name=""/>
          <p:cNvSpPr/>
          <p:nvPr/>
        </p:nvSpPr>
        <p:spPr>
          <a:xfrm flipH="1">
            <a:off x="829440" y="210708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0" name=""/>
          <p:cNvSpPr/>
          <p:nvPr/>
        </p:nvSpPr>
        <p:spPr>
          <a:xfrm flipH="1">
            <a:off x="801000" y="211176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1" name=""/>
          <p:cNvSpPr/>
          <p:nvPr/>
        </p:nvSpPr>
        <p:spPr>
          <a:xfrm flipH="1">
            <a:off x="791280" y="21117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2" name=""/>
          <p:cNvSpPr/>
          <p:nvPr/>
        </p:nvSpPr>
        <p:spPr>
          <a:xfrm flipH="1">
            <a:off x="767520" y="21117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3" name=""/>
          <p:cNvSpPr/>
          <p:nvPr/>
        </p:nvSpPr>
        <p:spPr>
          <a:xfrm flipH="1">
            <a:off x="743760" y="21117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4" name=""/>
          <p:cNvSpPr/>
          <p:nvPr/>
        </p:nvSpPr>
        <p:spPr>
          <a:xfrm flipH="1" flipV="1">
            <a:off x="724680" y="2107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5" name=""/>
          <p:cNvSpPr/>
          <p:nvPr/>
        </p:nvSpPr>
        <p:spPr>
          <a:xfrm flipH="1">
            <a:off x="714960" y="2107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6" name=""/>
          <p:cNvSpPr/>
          <p:nvPr/>
        </p:nvSpPr>
        <p:spPr>
          <a:xfrm flipH="1">
            <a:off x="691200" y="210708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7" name=""/>
          <p:cNvSpPr/>
          <p:nvPr/>
        </p:nvSpPr>
        <p:spPr>
          <a:xfrm flipH="1" flipV="1">
            <a:off x="672120" y="21024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8" name=""/>
          <p:cNvSpPr/>
          <p:nvPr/>
        </p:nvSpPr>
        <p:spPr>
          <a:xfrm flipH="1" flipV="1">
            <a:off x="648360" y="209736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9" name=""/>
          <p:cNvSpPr/>
          <p:nvPr/>
        </p:nvSpPr>
        <p:spPr>
          <a:xfrm flipH="1">
            <a:off x="639000" y="20973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0" name=""/>
          <p:cNvSpPr/>
          <p:nvPr/>
        </p:nvSpPr>
        <p:spPr>
          <a:xfrm flipH="1" flipV="1">
            <a:off x="614880" y="209268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1" name=""/>
          <p:cNvSpPr/>
          <p:nvPr/>
        </p:nvSpPr>
        <p:spPr>
          <a:xfrm flipH="1" flipV="1">
            <a:off x="600840" y="208800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2" name=""/>
          <p:cNvSpPr/>
          <p:nvPr/>
        </p:nvSpPr>
        <p:spPr>
          <a:xfrm flipH="1" flipV="1">
            <a:off x="581760" y="20833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3" name=""/>
          <p:cNvSpPr/>
          <p:nvPr/>
        </p:nvSpPr>
        <p:spPr>
          <a:xfrm flipH="1" flipV="1">
            <a:off x="567360" y="20782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4" name=""/>
          <p:cNvSpPr/>
          <p:nvPr/>
        </p:nvSpPr>
        <p:spPr>
          <a:xfrm flipH="1" flipV="1">
            <a:off x="543600" y="206892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5" name=""/>
          <p:cNvSpPr/>
          <p:nvPr/>
        </p:nvSpPr>
        <p:spPr>
          <a:xfrm flipH="1">
            <a:off x="533880" y="2068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6" name=""/>
          <p:cNvSpPr/>
          <p:nvPr/>
        </p:nvSpPr>
        <p:spPr>
          <a:xfrm flipH="1" flipV="1">
            <a:off x="514800" y="205920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7" name=""/>
          <p:cNvSpPr/>
          <p:nvPr/>
        </p:nvSpPr>
        <p:spPr>
          <a:xfrm flipH="1" flipV="1">
            <a:off x="505440" y="20545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8" name=""/>
          <p:cNvSpPr/>
          <p:nvPr/>
        </p:nvSpPr>
        <p:spPr>
          <a:xfrm flipH="1" flipV="1">
            <a:off x="481680" y="204516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9" name=""/>
          <p:cNvSpPr/>
          <p:nvPr/>
        </p:nvSpPr>
        <p:spPr>
          <a:xfrm flipH="1">
            <a:off x="471960" y="20451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0" name=""/>
          <p:cNvSpPr/>
          <p:nvPr/>
        </p:nvSpPr>
        <p:spPr>
          <a:xfrm flipH="1" flipV="1">
            <a:off x="452880" y="20354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1" name=""/>
          <p:cNvSpPr/>
          <p:nvPr/>
        </p:nvSpPr>
        <p:spPr>
          <a:xfrm flipH="1">
            <a:off x="443520" y="20354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2" name=""/>
          <p:cNvSpPr/>
          <p:nvPr/>
        </p:nvSpPr>
        <p:spPr>
          <a:xfrm flipH="1" flipV="1">
            <a:off x="438480" y="20307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3" name=""/>
          <p:cNvSpPr/>
          <p:nvPr/>
        </p:nvSpPr>
        <p:spPr>
          <a:xfrm flipH="1" flipV="1">
            <a:off x="419400" y="202140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4" name=""/>
          <p:cNvSpPr/>
          <p:nvPr/>
        </p:nvSpPr>
        <p:spPr>
          <a:xfrm flipH="1" flipV="1">
            <a:off x="410040" y="20163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5" name=""/>
          <p:cNvSpPr/>
          <p:nvPr/>
        </p:nvSpPr>
        <p:spPr>
          <a:xfrm flipH="1" flipV="1">
            <a:off x="395640" y="200700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6" name=""/>
          <p:cNvSpPr/>
          <p:nvPr/>
        </p:nvSpPr>
        <p:spPr>
          <a:xfrm flipH="1" flipV="1">
            <a:off x="381240" y="19972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7" name=""/>
          <p:cNvSpPr/>
          <p:nvPr/>
        </p:nvSpPr>
        <p:spPr>
          <a:xfrm flipH="1" flipV="1">
            <a:off x="376560" y="1992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8" name=""/>
          <p:cNvSpPr/>
          <p:nvPr/>
        </p:nvSpPr>
        <p:spPr>
          <a:xfrm flipH="1" flipV="1">
            <a:off x="371880" y="1987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9" name=""/>
          <p:cNvSpPr/>
          <p:nvPr/>
        </p:nvSpPr>
        <p:spPr>
          <a:xfrm flipH="1" flipV="1">
            <a:off x="357480" y="19735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0" name=""/>
          <p:cNvSpPr/>
          <p:nvPr/>
        </p:nvSpPr>
        <p:spPr>
          <a:xfrm flipH="1" flipV="1">
            <a:off x="352800" y="19641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1" name=""/>
          <p:cNvSpPr/>
          <p:nvPr/>
        </p:nvSpPr>
        <p:spPr>
          <a:xfrm flipH="1" flipV="1">
            <a:off x="343080" y="194976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2" name=""/>
          <p:cNvSpPr/>
          <p:nvPr/>
        </p:nvSpPr>
        <p:spPr>
          <a:xfrm flipH="1" flipV="1">
            <a:off x="338400" y="1940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3" name=""/>
          <p:cNvSpPr/>
          <p:nvPr/>
        </p:nvSpPr>
        <p:spPr>
          <a:xfrm flipH="1" flipV="1">
            <a:off x="329040" y="192096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4" name=""/>
          <p:cNvSpPr/>
          <p:nvPr/>
        </p:nvSpPr>
        <p:spPr>
          <a:xfrm flipH="1" flipV="1">
            <a:off x="324360" y="190692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5" name=""/>
          <p:cNvSpPr/>
          <p:nvPr/>
        </p:nvSpPr>
        <p:spPr>
          <a:xfrm flipH="1" flipV="1">
            <a:off x="309960" y="18878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6" name=""/>
          <p:cNvSpPr/>
          <p:nvPr/>
        </p:nvSpPr>
        <p:spPr>
          <a:xfrm flipH="1" flipV="1">
            <a:off x="305280" y="18781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7" name=""/>
          <p:cNvSpPr/>
          <p:nvPr/>
        </p:nvSpPr>
        <p:spPr>
          <a:xfrm flipH="1" flipV="1">
            <a:off x="300240" y="1868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8" name=""/>
          <p:cNvSpPr/>
          <p:nvPr/>
        </p:nvSpPr>
        <p:spPr>
          <a:xfrm flipH="1" flipV="1">
            <a:off x="290880" y="184968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9" name=""/>
          <p:cNvSpPr/>
          <p:nvPr/>
        </p:nvSpPr>
        <p:spPr>
          <a:xfrm flipH="1" flipV="1">
            <a:off x="286200" y="1839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0" name=""/>
          <p:cNvSpPr/>
          <p:nvPr/>
        </p:nvSpPr>
        <p:spPr>
          <a:xfrm flipH="1" flipV="1">
            <a:off x="276480" y="182088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1" name=""/>
          <p:cNvSpPr/>
          <p:nvPr/>
        </p:nvSpPr>
        <p:spPr>
          <a:xfrm flipH="1" flipV="1">
            <a:off x="271800" y="1811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2" name=""/>
          <p:cNvSpPr/>
          <p:nvPr/>
        </p:nvSpPr>
        <p:spPr>
          <a:xfrm flipH="1" flipV="1">
            <a:off x="267120" y="17924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3" name=""/>
          <p:cNvSpPr/>
          <p:nvPr/>
        </p:nvSpPr>
        <p:spPr>
          <a:xfrm flipV="1">
            <a:off x="267120" y="17827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4" name=""/>
          <p:cNvSpPr/>
          <p:nvPr/>
        </p:nvSpPr>
        <p:spPr>
          <a:xfrm flipH="1" flipV="1">
            <a:off x="262080" y="176364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5" name=""/>
          <p:cNvSpPr/>
          <p:nvPr/>
        </p:nvSpPr>
        <p:spPr>
          <a:xfrm flipV="1">
            <a:off x="262080" y="17496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6" name=""/>
          <p:cNvSpPr/>
          <p:nvPr/>
        </p:nvSpPr>
        <p:spPr>
          <a:xfrm flipH="1" flipV="1">
            <a:off x="257400" y="17305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7" name=""/>
          <p:cNvSpPr/>
          <p:nvPr/>
        </p:nvSpPr>
        <p:spPr>
          <a:xfrm flipH="1" flipV="1">
            <a:off x="252720" y="17161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8" name=""/>
          <p:cNvSpPr/>
          <p:nvPr/>
        </p:nvSpPr>
        <p:spPr>
          <a:xfrm flipV="1">
            <a:off x="252720" y="16923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9" name=""/>
          <p:cNvSpPr/>
          <p:nvPr/>
        </p:nvSpPr>
        <p:spPr>
          <a:xfrm flipH="1" flipV="1">
            <a:off x="248040" y="1682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0" name=""/>
          <p:cNvSpPr/>
          <p:nvPr/>
        </p:nvSpPr>
        <p:spPr>
          <a:xfrm flipV="1">
            <a:off x="248040" y="165888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1" name=""/>
          <p:cNvSpPr/>
          <p:nvPr/>
        </p:nvSpPr>
        <p:spPr>
          <a:xfrm flipV="1">
            <a:off x="248040" y="16495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2" name=""/>
          <p:cNvSpPr/>
          <p:nvPr/>
        </p:nvSpPr>
        <p:spPr>
          <a:xfrm flipH="1" flipV="1">
            <a:off x="243000" y="163044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3" name=""/>
          <p:cNvSpPr/>
          <p:nvPr/>
        </p:nvSpPr>
        <p:spPr>
          <a:xfrm flipV="1">
            <a:off x="243000" y="16207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4" name=""/>
          <p:cNvSpPr/>
          <p:nvPr/>
        </p:nvSpPr>
        <p:spPr>
          <a:xfrm flipV="1">
            <a:off x="248040" y="16066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5" name=""/>
          <p:cNvSpPr/>
          <p:nvPr/>
        </p:nvSpPr>
        <p:spPr>
          <a:xfrm flipV="1">
            <a:off x="248040" y="15969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6" name=""/>
          <p:cNvSpPr/>
          <p:nvPr/>
        </p:nvSpPr>
        <p:spPr>
          <a:xfrm flipV="1">
            <a:off x="248040" y="1587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7" name=""/>
          <p:cNvSpPr/>
          <p:nvPr/>
        </p:nvSpPr>
        <p:spPr>
          <a:xfrm flipV="1">
            <a:off x="248040" y="15685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8" name=""/>
          <p:cNvSpPr/>
          <p:nvPr/>
        </p:nvSpPr>
        <p:spPr>
          <a:xfrm flipV="1">
            <a:off x="252720" y="15541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9" name=""/>
          <p:cNvSpPr/>
          <p:nvPr/>
        </p:nvSpPr>
        <p:spPr>
          <a:xfrm flipV="1">
            <a:off x="252720" y="15350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0" name=""/>
          <p:cNvSpPr/>
          <p:nvPr/>
        </p:nvSpPr>
        <p:spPr>
          <a:xfrm flipV="1">
            <a:off x="257400" y="15253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1" name=""/>
          <p:cNvSpPr/>
          <p:nvPr/>
        </p:nvSpPr>
        <p:spPr>
          <a:xfrm flipV="1">
            <a:off x="257400" y="150624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2" name=""/>
          <p:cNvSpPr/>
          <p:nvPr/>
        </p:nvSpPr>
        <p:spPr>
          <a:xfrm flipV="1">
            <a:off x="267120" y="14968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3" name=""/>
          <p:cNvSpPr/>
          <p:nvPr/>
        </p:nvSpPr>
        <p:spPr>
          <a:xfrm flipV="1">
            <a:off x="271800" y="147780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4" name=""/>
          <p:cNvSpPr/>
          <p:nvPr/>
        </p:nvSpPr>
        <p:spPr>
          <a:xfrm flipV="1">
            <a:off x="281160" y="145872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5" name=""/>
          <p:cNvSpPr/>
          <p:nvPr/>
        </p:nvSpPr>
        <p:spPr>
          <a:xfrm flipV="1">
            <a:off x="290880" y="14493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6" name=""/>
          <p:cNvSpPr/>
          <p:nvPr/>
        </p:nvSpPr>
        <p:spPr>
          <a:xfrm flipV="1">
            <a:off x="295560" y="14396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7" name=""/>
          <p:cNvSpPr/>
          <p:nvPr/>
        </p:nvSpPr>
        <p:spPr>
          <a:xfrm flipV="1">
            <a:off x="300240" y="14205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8" name=""/>
          <p:cNvSpPr/>
          <p:nvPr/>
        </p:nvSpPr>
        <p:spPr>
          <a:xfrm flipV="1">
            <a:off x="309960" y="14112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9" name=""/>
          <p:cNvSpPr/>
          <p:nvPr/>
        </p:nvSpPr>
        <p:spPr>
          <a:xfrm flipV="1">
            <a:off x="319320" y="139680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0" name=""/>
          <p:cNvSpPr/>
          <p:nvPr/>
        </p:nvSpPr>
        <p:spPr>
          <a:xfrm flipV="1">
            <a:off x="329040" y="13870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1" name=""/>
          <p:cNvSpPr/>
          <p:nvPr/>
        </p:nvSpPr>
        <p:spPr>
          <a:xfrm flipV="1">
            <a:off x="333720" y="137304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2" name=""/>
          <p:cNvSpPr/>
          <p:nvPr/>
        </p:nvSpPr>
        <p:spPr>
          <a:xfrm flipV="1">
            <a:off x="348120" y="13633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3" name=""/>
          <p:cNvSpPr/>
          <p:nvPr/>
        </p:nvSpPr>
        <p:spPr>
          <a:xfrm flipV="1">
            <a:off x="352800" y="1358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4" name=""/>
          <p:cNvSpPr/>
          <p:nvPr/>
        </p:nvSpPr>
        <p:spPr>
          <a:xfrm flipV="1">
            <a:off x="357480" y="134424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5" name=""/>
          <p:cNvSpPr/>
          <p:nvPr/>
        </p:nvSpPr>
        <p:spPr>
          <a:xfrm flipV="1">
            <a:off x="371880" y="1339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6" name=""/>
          <p:cNvSpPr/>
          <p:nvPr/>
        </p:nvSpPr>
        <p:spPr>
          <a:xfrm flipV="1">
            <a:off x="376560" y="13298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7" name=""/>
          <p:cNvSpPr/>
          <p:nvPr/>
        </p:nvSpPr>
        <p:spPr>
          <a:xfrm flipV="1">
            <a:off x="390960" y="13251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8" name=""/>
          <p:cNvSpPr/>
          <p:nvPr/>
        </p:nvSpPr>
        <p:spPr>
          <a:xfrm flipV="1">
            <a:off x="400320" y="131580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9" name=""/>
          <p:cNvSpPr/>
          <p:nvPr/>
        </p:nvSpPr>
        <p:spPr>
          <a:xfrm flipV="1">
            <a:off x="414720" y="1311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0" name=""/>
          <p:cNvSpPr/>
          <p:nvPr/>
        </p:nvSpPr>
        <p:spPr>
          <a:xfrm flipV="1">
            <a:off x="419400" y="130140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1" name=""/>
          <p:cNvSpPr/>
          <p:nvPr/>
        </p:nvSpPr>
        <p:spPr>
          <a:xfrm flipV="1">
            <a:off x="438480" y="12967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2" name=""/>
          <p:cNvSpPr/>
          <p:nvPr/>
        </p:nvSpPr>
        <p:spPr>
          <a:xfrm flipV="1">
            <a:off x="443520" y="128700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3" name=""/>
          <p:cNvSpPr/>
          <p:nvPr/>
        </p:nvSpPr>
        <p:spPr>
          <a:xfrm>
            <a:off x="462600" y="1287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4" name=""/>
          <p:cNvSpPr/>
          <p:nvPr/>
        </p:nvSpPr>
        <p:spPr>
          <a:xfrm flipV="1">
            <a:off x="467280" y="127764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5" name=""/>
          <p:cNvSpPr/>
          <p:nvPr/>
        </p:nvSpPr>
        <p:spPr>
          <a:xfrm>
            <a:off x="481680" y="12776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6" name=""/>
          <p:cNvSpPr/>
          <p:nvPr/>
        </p:nvSpPr>
        <p:spPr>
          <a:xfrm flipV="1">
            <a:off x="491040" y="12729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7" name=""/>
          <p:cNvSpPr/>
          <p:nvPr/>
        </p:nvSpPr>
        <p:spPr>
          <a:xfrm flipV="1">
            <a:off x="505440" y="126792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8" name=""/>
          <p:cNvSpPr/>
          <p:nvPr/>
        </p:nvSpPr>
        <p:spPr>
          <a:xfrm flipV="1">
            <a:off x="519480" y="12632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9" name=""/>
          <p:cNvSpPr/>
          <p:nvPr/>
        </p:nvSpPr>
        <p:spPr>
          <a:xfrm flipV="1">
            <a:off x="529200" y="12538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0" name=""/>
          <p:cNvSpPr/>
          <p:nvPr/>
        </p:nvSpPr>
        <p:spPr>
          <a:xfrm flipV="1">
            <a:off x="543600" y="124884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1" name=""/>
          <p:cNvSpPr/>
          <p:nvPr/>
        </p:nvSpPr>
        <p:spPr>
          <a:xfrm flipV="1">
            <a:off x="562680" y="123948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2" name=""/>
          <p:cNvSpPr/>
          <p:nvPr/>
        </p:nvSpPr>
        <p:spPr>
          <a:xfrm flipV="1">
            <a:off x="581760" y="123480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3" name=""/>
          <p:cNvSpPr/>
          <p:nvPr/>
        </p:nvSpPr>
        <p:spPr>
          <a:xfrm flipV="1">
            <a:off x="595800" y="12250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4" name=""/>
          <p:cNvSpPr/>
          <p:nvPr/>
        </p:nvSpPr>
        <p:spPr>
          <a:xfrm flipV="1">
            <a:off x="610200" y="12204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5" name=""/>
          <p:cNvSpPr/>
          <p:nvPr/>
        </p:nvSpPr>
        <p:spPr>
          <a:xfrm flipV="1">
            <a:off x="629280" y="121572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6" name=""/>
          <p:cNvSpPr/>
          <p:nvPr/>
        </p:nvSpPr>
        <p:spPr>
          <a:xfrm flipV="1">
            <a:off x="643680" y="12106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7" name=""/>
          <p:cNvSpPr/>
          <p:nvPr/>
        </p:nvSpPr>
        <p:spPr>
          <a:xfrm flipV="1">
            <a:off x="653040" y="12060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8" name=""/>
          <p:cNvSpPr/>
          <p:nvPr/>
        </p:nvSpPr>
        <p:spPr>
          <a:xfrm flipV="1">
            <a:off x="667440" y="12013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9" name=""/>
          <p:cNvSpPr/>
          <p:nvPr/>
        </p:nvSpPr>
        <p:spPr>
          <a:xfrm>
            <a:off x="677160" y="12013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0" name=""/>
          <p:cNvSpPr/>
          <p:nvPr/>
        </p:nvSpPr>
        <p:spPr>
          <a:xfrm>
            <a:off x="691200" y="1201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1" name=""/>
          <p:cNvSpPr/>
          <p:nvPr/>
        </p:nvSpPr>
        <p:spPr>
          <a:xfrm flipV="1">
            <a:off x="695880" y="11966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2" name=""/>
          <p:cNvSpPr/>
          <p:nvPr/>
        </p:nvSpPr>
        <p:spPr>
          <a:xfrm>
            <a:off x="710280" y="11966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3" name=""/>
          <p:cNvSpPr/>
          <p:nvPr/>
        </p:nvSpPr>
        <p:spPr>
          <a:xfrm flipV="1">
            <a:off x="720000" y="119160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4" name=""/>
          <p:cNvSpPr/>
          <p:nvPr/>
        </p:nvSpPr>
        <p:spPr>
          <a:xfrm flipV="1">
            <a:off x="734040" y="11869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5" name=""/>
          <p:cNvSpPr/>
          <p:nvPr/>
        </p:nvSpPr>
        <p:spPr>
          <a:xfrm flipV="1">
            <a:off x="739080" y="118224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6" name=""/>
          <p:cNvSpPr/>
          <p:nvPr/>
        </p:nvSpPr>
        <p:spPr>
          <a:xfrm flipV="1">
            <a:off x="753120" y="11775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7" name=""/>
          <p:cNvSpPr/>
          <p:nvPr/>
        </p:nvSpPr>
        <p:spPr>
          <a:xfrm flipV="1">
            <a:off x="767520" y="1172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8" name=""/>
          <p:cNvSpPr/>
          <p:nvPr/>
        </p:nvSpPr>
        <p:spPr>
          <a:xfrm flipV="1">
            <a:off x="772200" y="116784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9" name=""/>
          <p:cNvSpPr/>
          <p:nvPr/>
        </p:nvSpPr>
        <p:spPr>
          <a:xfrm flipV="1">
            <a:off x="786600" y="11631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0" name=""/>
          <p:cNvSpPr/>
          <p:nvPr/>
        </p:nvSpPr>
        <p:spPr>
          <a:xfrm>
            <a:off x="796320" y="1163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1" name=""/>
          <p:cNvSpPr/>
          <p:nvPr/>
        </p:nvSpPr>
        <p:spPr>
          <a:xfrm>
            <a:off x="805680" y="11631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2" name=""/>
          <p:cNvSpPr/>
          <p:nvPr/>
        </p:nvSpPr>
        <p:spPr>
          <a:xfrm flipV="1">
            <a:off x="815400" y="1158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3" name=""/>
          <p:cNvSpPr/>
          <p:nvPr/>
        </p:nvSpPr>
        <p:spPr>
          <a:xfrm>
            <a:off x="824760" y="11584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4" name=""/>
          <p:cNvSpPr/>
          <p:nvPr/>
        </p:nvSpPr>
        <p:spPr>
          <a:xfrm>
            <a:off x="834480" y="1163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5" name=""/>
          <p:cNvSpPr/>
          <p:nvPr/>
        </p:nvSpPr>
        <p:spPr>
          <a:xfrm>
            <a:off x="843840" y="1163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6" name=""/>
          <p:cNvSpPr/>
          <p:nvPr/>
        </p:nvSpPr>
        <p:spPr>
          <a:xfrm>
            <a:off x="848520" y="11631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7" name=""/>
          <p:cNvSpPr/>
          <p:nvPr/>
        </p:nvSpPr>
        <p:spPr>
          <a:xfrm>
            <a:off x="862920" y="116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8" name=""/>
          <p:cNvSpPr/>
          <p:nvPr/>
        </p:nvSpPr>
        <p:spPr>
          <a:xfrm>
            <a:off x="867600" y="11678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9" name=""/>
          <p:cNvSpPr/>
          <p:nvPr/>
        </p:nvSpPr>
        <p:spPr>
          <a:xfrm>
            <a:off x="877320" y="1172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0" name=""/>
          <p:cNvSpPr/>
          <p:nvPr/>
        </p:nvSpPr>
        <p:spPr>
          <a:xfrm>
            <a:off x="882000" y="1172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1" name=""/>
          <p:cNvSpPr/>
          <p:nvPr/>
        </p:nvSpPr>
        <p:spPr>
          <a:xfrm>
            <a:off x="886680" y="1172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2" name=""/>
          <p:cNvSpPr/>
          <p:nvPr/>
        </p:nvSpPr>
        <p:spPr>
          <a:xfrm>
            <a:off x="891360" y="11775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3" name=""/>
          <p:cNvSpPr/>
          <p:nvPr/>
        </p:nvSpPr>
        <p:spPr>
          <a:xfrm>
            <a:off x="896400" y="1177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4" name=""/>
          <p:cNvSpPr/>
          <p:nvPr/>
        </p:nvSpPr>
        <p:spPr>
          <a:xfrm>
            <a:off x="901080" y="11775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5" name=""/>
          <p:cNvSpPr/>
          <p:nvPr/>
        </p:nvSpPr>
        <p:spPr>
          <a:xfrm>
            <a:off x="910440" y="11775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6" name=""/>
          <p:cNvSpPr/>
          <p:nvPr/>
        </p:nvSpPr>
        <p:spPr>
          <a:xfrm>
            <a:off x="915480" y="1177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7" name=""/>
          <p:cNvSpPr/>
          <p:nvPr/>
        </p:nvSpPr>
        <p:spPr>
          <a:xfrm>
            <a:off x="920160" y="11822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8" name=""/>
          <p:cNvSpPr/>
          <p:nvPr/>
        </p:nvSpPr>
        <p:spPr>
          <a:xfrm>
            <a:off x="929520" y="1182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9" name=""/>
          <p:cNvSpPr/>
          <p:nvPr/>
        </p:nvSpPr>
        <p:spPr>
          <a:xfrm>
            <a:off x="934560" y="1186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0" name=""/>
          <p:cNvSpPr/>
          <p:nvPr/>
        </p:nvSpPr>
        <p:spPr>
          <a:xfrm>
            <a:off x="943920" y="11916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1" name=""/>
          <p:cNvSpPr/>
          <p:nvPr/>
        </p:nvSpPr>
        <p:spPr>
          <a:xfrm>
            <a:off x="948600" y="1196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2" name=""/>
          <p:cNvSpPr/>
          <p:nvPr/>
        </p:nvSpPr>
        <p:spPr>
          <a:xfrm>
            <a:off x="953640" y="12013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3" name=""/>
          <p:cNvSpPr/>
          <p:nvPr/>
        </p:nvSpPr>
        <p:spPr>
          <a:xfrm>
            <a:off x="963000" y="1206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4" name=""/>
          <p:cNvSpPr/>
          <p:nvPr/>
        </p:nvSpPr>
        <p:spPr>
          <a:xfrm>
            <a:off x="967680" y="1210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5" name=""/>
          <p:cNvSpPr/>
          <p:nvPr/>
        </p:nvSpPr>
        <p:spPr>
          <a:xfrm>
            <a:off x="972720" y="1210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6" name=""/>
          <p:cNvSpPr/>
          <p:nvPr/>
        </p:nvSpPr>
        <p:spPr>
          <a:xfrm>
            <a:off x="977400" y="1210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7" name=""/>
          <p:cNvSpPr/>
          <p:nvPr/>
        </p:nvSpPr>
        <p:spPr>
          <a:xfrm>
            <a:off x="982080" y="12106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8" name=""/>
          <p:cNvSpPr/>
          <p:nvPr/>
        </p:nvSpPr>
        <p:spPr>
          <a:xfrm>
            <a:off x="986760" y="12157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9" name=""/>
          <p:cNvSpPr/>
          <p:nvPr/>
        </p:nvSpPr>
        <p:spPr>
          <a:xfrm>
            <a:off x="991800" y="1215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0" name=""/>
          <p:cNvSpPr/>
          <p:nvPr/>
        </p:nvSpPr>
        <p:spPr>
          <a:xfrm>
            <a:off x="996480" y="1215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1" name=""/>
          <p:cNvSpPr/>
          <p:nvPr/>
        </p:nvSpPr>
        <p:spPr>
          <a:xfrm>
            <a:off x="1001160" y="1220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2" name=""/>
          <p:cNvSpPr/>
          <p:nvPr/>
        </p:nvSpPr>
        <p:spPr>
          <a:xfrm>
            <a:off x="1005840" y="1225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3" name=""/>
          <p:cNvSpPr/>
          <p:nvPr/>
        </p:nvSpPr>
        <p:spPr>
          <a:xfrm>
            <a:off x="1010880" y="1229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4" name=""/>
          <p:cNvSpPr/>
          <p:nvPr/>
        </p:nvSpPr>
        <p:spPr>
          <a:xfrm>
            <a:off x="1015560" y="1229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5" name=""/>
          <p:cNvSpPr/>
          <p:nvPr/>
        </p:nvSpPr>
        <p:spPr>
          <a:xfrm>
            <a:off x="1020240" y="123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6" name=""/>
          <p:cNvSpPr/>
          <p:nvPr/>
        </p:nvSpPr>
        <p:spPr>
          <a:xfrm>
            <a:off x="1024920" y="1234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7" name=""/>
          <p:cNvSpPr/>
          <p:nvPr/>
        </p:nvSpPr>
        <p:spPr>
          <a:xfrm>
            <a:off x="1029600" y="1239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8" name=""/>
          <p:cNvSpPr/>
          <p:nvPr/>
        </p:nvSpPr>
        <p:spPr>
          <a:xfrm>
            <a:off x="1034640" y="1239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9" name=""/>
          <p:cNvSpPr/>
          <p:nvPr/>
        </p:nvSpPr>
        <p:spPr>
          <a:xfrm>
            <a:off x="1039320" y="1239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0" name=""/>
          <p:cNvSpPr/>
          <p:nvPr/>
        </p:nvSpPr>
        <p:spPr>
          <a:xfrm>
            <a:off x="1044000" y="1239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1" name=""/>
          <p:cNvSpPr/>
          <p:nvPr/>
        </p:nvSpPr>
        <p:spPr>
          <a:xfrm>
            <a:off x="1048680" y="1244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2" name=""/>
          <p:cNvSpPr/>
          <p:nvPr/>
        </p:nvSpPr>
        <p:spPr>
          <a:xfrm>
            <a:off x="1053720" y="12441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3" name=""/>
          <p:cNvSpPr/>
          <p:nvPr/>
        </p:nvSpPr>
        <p:spPr>
          <a:xfrm>
            <a:off x="1063080" y="1253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4" name=""/>
          <p:cNvSpPr/>
          <p:nvPr/>
        </p:nvSpPr>
        <p:spPr>
          <a:xfrm>
            <a:off x="1067760" y="12538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5" name=""/>
          <p:cNvSpPr/>
          <p:nvPr/>
        </p:nvSpPr>
        <p:spPr>
          <a:xfrm>
            <a:off x="1072800" y="1258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6" name=""/>
          <p:cNvSpPr/>
          <p:nvPr/>
        </p:nvSpPr>
        <p:spPr>
          <a:xfrm>
            <a:off x="1077480" y="1258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7" name=""/>
          <p:cNvSpPr/>
          <p:nvPr/>
        </p:nvSpPr>
        <p:spPr>
          <a:xfrm>
            <a:off x="1077480" y="126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8" name=""/>
          <p:cNvSpPr/>
          <p:nvPr/>
        </p:nvSpPr>
        <p:spPr>
          <a:xfrm>
            <a:off x="1082160" y="1263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9" name=""/>
          <p:cNvSpPr/>
          <p:nvPr/>
        </p:nvSpPr>
        <p:spPr>
          <a:xfrm>
            <a:off x="1086840" y="1263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0" name=""/>
          <p:cNvSpPr/>
          <p:nvPr/>
        </p:nvSpPr>
        <p:spPr>
          <a:xfrm>
            <a:off x="1086840" y="1267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1" name=""/>
          <p:cNvSpPr/>
          <p:nvPr/>
        </p:nvSpPr>
        <p:spPr>
          <a:xfrm>
            <a:off x="1091880" y="12679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2" name=""/>
          <p:cNvSpPr/>
          <p:nvPr/>
        </p:nvSpPr>
        <p:spPr>
          <a:xfrm>
            <a:off x="1101240" y="1272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3" name=""/>
          <p:cNvSpPr/>
          <p:nvPr/>
        </p:nvSpPr>
        <p:spPr>
          <a:xfrm>
            <a:off x="1105920" y="1277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4" name=""/>
          <p:cNvSpPr/>
          <p:nvPr/>
        </p:nvSpPr>
        <p:spPr>
          <a:xfrm>
            <a:off x="1110960" y="12776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5" name=""/>
          <p:cNvSpPr/>
          <p:nvPr/>
        </p:nvSpPr>
        <p:spPr>
          <a:xfrm>
            <a:off x="1120320" y="1282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6" name=""/>
          <p:cNvSpPr/>
          <p:nvPr/>
        </p:nvSpPr>
        <p:spPr>
          <a:xfrm>
            <a:off x="1125000" y="12870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7" name=""/>
          <p:cNvSpPr/>
          <p:nvPr/>
        </p:nvSpPr>
        <p:spPr>
          <a:xfrm>
            <a:off x="1144080" y="1287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8" name=""/>
          <p:cNvSpPr/>
          <p:nvPr/>
        </p:nvSpPr>
        <p:spPr>
          <a:xfrm>
            <a:off x="1149120" y="12870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9" name=""/>
          <p:cNvSpPr/>
          <p:nvPr/>
        </p:nvSpPr>
        <p:spPr>
          <a:xfrm>
            <a:off x="1153800" y="1292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0" name=""/>
          <p:cNvSpPr/>
          <p:nvPr/>
        </p:nvSpPr>
        <p:spPr>
          <a:xfrm>
            <a:off x="1158480" y="12967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1" name=""/>
          <p:cNvSpPr/>
          <p:nvPr/>
        </p:nvSpPr>
        <p:spPr>
          <a:xfrm>
            <a:off x="1163160" y="12967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2" name="PlaceHolder 1"/>
          <p:cNvSpPr>
            <a:spLocks noGrp="1"/>
          </p:cNvSpPr>
          <p:nvPr>
            <p:ph type="sldNum" idx="1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176B5F9-2867-4930-9B57-ABAAFFBC532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953" name="Google Shape;252;p44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Интерпретация коэффициентов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54" name=""/>
          <p:cNvSpPr/>
          <p:nvPr/>
        </p:nvSpPr>
        <p:spPr>
          <a:xfrm>
            <a:off x="3804480" y="171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5" name=""/>
          <p:cNvSpPr/>
          <p:nvPr/>
        </p:nvSpPr>
        <p:spPr>
          <a:xfrm>
            <a:off x="3804480" y="1716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6" name=""/>
          <p:cNvSpPr/>
          <p:nvPr/>
        </p:nvSpPr>
        <p:spPr>
          <a:xfrm>
            <a:off x="3804480" y="1720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7" name=""/>
          <p:cNvSpPr/>
          <p:nvPr/>
        </p:nvSpPr>
        <p:spPr>
          <a:xfrm>
            <a:off x="3804480" y="1725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8" name=""/>
          <p:cNvSpPr/>
          <p:nvPr/>
        </p:nvSpPr>
        <p:spPr>
          <a:xfrm>
            <a:off x="3804480" y="1730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9" name=""/>
          <p:cNvSpPr/>
          <p:nvPr/>
        </p:nvSpPr>
        <p:spPr>
          <a:xfrm>
            <a:off x="3804480" y="1735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0" name=""/>
          <p:cNvSpPr/>
          <p:nvPr/>
        </p:nvSpPr>
        <p:spPr>
          <a:xfrm>
            <a:off x="3804480" y="174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1" name=""/>
          <p:cNvSpPr/>
          <p:nvPr/>
        </p:nvSpPr>
        <p:spPr>
          <a:xfrm>
            <a:off x="3804480" y="1749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2" name=""/>
          <p:cNvSpPr/>
          <p:nvPr/>
        </p:nvSpPr>
        <p:spPr>
          <a:xfrm>
            <a:off x="3804480" y="1758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3" name=""/>
          <p:cNvSpPr/>
          <p:nvPr/>
        </p:nvSpPr>
        <p:spPr>
          <a:xfrm>
            <a:off x="3804480" y="17636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4" name=""/>
          <p:cNvSpPr/>
          <p:nvPr/>
        </p:nvSpPr>
        <p:spPr>
          <a:xfrm>
            <a:off x="3804480" y="17733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5" name=""/>
          <p:cNvSpPr/>
          <p:nvPr/>
        </p:nvSpPr>
        <p:spPr>
          <a:xfrm flipH="1">
            <a:off x="3799800" y="1792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6" name=""/>
          <p:cNvSpPr/>
          <p:nvPr/>
        </p:nvSpPr>
        <p:spPr>
          <a:xfrm>
            <a:off x="3799800" y="180180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7" name=""/>
          <p:cNvSpPr/>
          <p:nvPr/>
        </p:nvSpPr>
        <p:spPr>
          <a:xfrm>
            <a:off x="3799800" y="182592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8" name=""/>
          <p:cNvSpPr/>
          <p:nvPr/>
        </p:nvSpPr>
        <p:spPr>
          <a:xfrm>
            <a:off x="3799800" y="18496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9" name=""/>
          <p:cNvSpPr/>
          <p:nvPr/>
        </p:nvSpPr>
        <p:spPr>
          <a:xfrm flipH="1">
            <a:off x="3794760" y="186408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0" name=""/>
          <p:cNvSpPr/>
          <p:nvPr/>
        </p:nvSpPr>
        <p:spPr>
          <a:xfrm flipH="1">
            <a:off x="3790080" y="188784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1" name=""/>
          <p:cNvSpPr/>
          <p:nvPr/>
        </p:nvSpPr>
        <p:spPr>
          <a:xfrm>
            <a:off x="3790080" y="19162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2" name=""/>
          <p:cNvSpPr/>
          <p:nvPr/>
        </p:nvSpPr>
        <p:spPr>
          <a:xfrm flipH="1">
            <a:off x="3785400" y="192600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3" name=""/>
          <p:cNvSpPr/>
          <p:nvPr/>
        </p:nvSpPr>
        <p:spPr>
          <a:xfrm>
            <a:off x="3785400" y="195444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4" name=""/>
          <p:cNvSpPr/>
          <p:nvPr/>
        </p:nvSpPr>
        <p:spPr>
          <a:xfrm flipH="1">
            <a:off x="3780720" y="19782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5" name=""/>
          <p:cNvSpPr/>
          <p:nvPr/>
        </p:nvSpPr>
        <p:spPr>
          <a:xfrm>
            <a:off x="3780720" y="198792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6" name=""/>
          <p:cNvSpPr/>
          <p:nvPr/>
        </p:nvSpPr>
        <p:spPr>
          <a:xfrm flipH="1">
            <a:off x="3775680" y="2016360"/>
            <a:ext cx="5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7" name=""/>
          <p:cNvSpPr/>
          <p:nvPr/>
        </p:nvSpPr>
        <p:spPr>
          <a:xfrm>
            <a:off x="3775680" y="2040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8" name=""/>
          <p:cNvSpPr/>
          <p:nvPr/>
        </p:nvSpPr>
        <p:spPr>
          <a:xfrm>
            <a:off x="3775680" y="20498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9" name=""/>
          <p:cNvSpPr/>
          <p:nvPr/>
        </p:nvSpPr>
        <p:spPr>
          <a:xfrm>
            <a:off x="3775680" y="207828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0" name=""/>
          <p:cNvSpPr/>
          <p:nvPr/>
        </p:nvSpPr>
        <p:spPr>
          <a:xfrm>
            <a:off x="3775680" y="210240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1" name=""/>
          <p:cNvSpPr/>
          <p:nvPr/>
        </p:nvSpPr>
        <p:spPr>
          <a:xfrm>
            <a:off x="3780720" y="211644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2" name=""/>
          <p:cNvSpPr/>
          <p:nvPr/>
        </p:nvSpPr>
        <p:spPr>
          <a:xfrm>
            <a:off x="3780720" y="21452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3" name=""/>
          <p:cNvSpPr/>
          <p:nvPr/>
        </p:nvSpPr>
        <p:spPr>
          <a:xfrm>
            <a:off x="3780720" y="21736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4" name=""/>
          <p:cNvSpPr/>
          <p:nvPr/>
        </p:nvSpPr>
        <p:spPr>
          <a:xfrm>
            <a:off x="3785400" y="218808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5" name=""/>
          <p:cNvSpPr/>
          <p:nvPr/>
        </p:nvSpPr>
        <p:spPr>
          <a:xfrm>
            <a:off x="3785400" y="22165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6" name=""/>
          <p:cNvSpPr/>
          <p:nvPr/>
        </p:nvSpPr>
        <p:spPr>
          <a:xfrm>
            <a:off x="3790080" y="223092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7" name=""/>
          <p:cNvSpPr/>
          <p:nvPr/>
        </p:nvSpPr>
        <p:spPr>
          <a:xfrm>
            <a:off x="3794760" y="226440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8" name=""/>
          <p:cNvSpPr/>
          <p:nvPr/>
        </p:nvSpPr>
        <p:spPr>
          <a:xfrm>
            <a:off x="3794760" y="2292840"/>
            <a:ext cx="504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9" name=""/>
          <p:cNvSpPr/>
          <p:nvPr/>
        </p:nvSpPr>
        <p:spPr>
          <a:xfrm>
            <a:off x="3799800" y="2321640"/>
            <a:ext cx="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0" name=""/>
          <p:cNvSpPr/>
          <p:nvPr/>
        </p:nvSpPr>
        <p:spPr>
          <a:xfrm>
            <a:off x="3799800" y="23547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1" name=""/>
          <p:cNvSpPr/>
          <p:nvPr/>
        </p:nvSpPr>
        <p:spPr>
          <a:xfrm>
            <a:off x="3804480" y="23691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2" name=""/>
          <p:cNvSpPr/>
          <p:nvPr/>
        </p:nvSpPr>
        <p:spPr>
          <a:xfrm>
            <a:off x="3804480" y="238356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3" name=""/>
          <p:cNvSpPr/>
          <p:nvPr/>
        </p:nvSpPr>
        <p:spPr>
          <a:xfrm>
            <a:off x="3804480" y="24170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4" name=""/>
          <p:cNvSpPr/>
          <p:nvPr/>
        </p:nvSpPr>
        <p:spPr>
          <a:xfrm>
            <a:off x="3804480" y="244548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5" name=""/>
          <p:cNvSpPr/>
          <p:nvPr/>
        </p:nvSpPr>
        <p:spPr>
          <a:xfrm>
            <a:off x="3804480" y="24742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6" name=""/>
          <p:cNvSpPr/>
          <p:nvPr/>
        </p:nvSpPr>
        <p:spPr>
          <a:xfrm>
            <a:off x="3804480" y="24883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7" name=""/>
          <p:cNvSpPr/>
          <p:nvPr/>
        </p:nvSpPr>
        <p:spPr>
          <a:xfrm>
            <a:off x="3804480" y="25218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8" name=""/>
          <p:cNvSpPr/>
          <p:nvPr/>
        </p:nvSpPr>
        <p:spPr>
          <a:xfrm>
            <a:off x="3804480" y="2536200"/>
            <a:ext cx="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9" name=""/>
          <p:cNvSpPr/>
          <p:nvPr/>
        </p:nvSpPr>
        <p:spPr>
          <a:xfrm>
            <a:off x="3804480" y="2569320"/>
            <a:ext cx="46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0" name=""/>
          <p:cNvSpPr/>
          <p:nvPr/>
        </p:nvSpPr>
        <p:spPr>
          <a:xfrm>
            <a:off x="3809160" y="25981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1" name=""/>
          <p:cNvSpPr/>
          <p:nvPr/>
        </p:nvSpPr>
        <p:spPr>
          <a:xfrm>
            <a:off x="3809160" y="263160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2" name=""/>
          <p:cNvSpPr/>
          <p:nvPr/>
        </p:nvSpPr>
        <p:spPr>
          <a:xfrm>
            <a:off x="3813840" y="264564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3" name=""/>
          <p:cNvSpPr/>
          <p:nvPr/>
        </p:nvSpPr>
        <p:spPr>
          <a:xfrm>
            <a:off x="3813840" y="268380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4" name=""/>
          <p:cNvSpPr/>
          <p:nvPr/>
        </p:nvSpPr>
        <p:spPr>
          <a:xfrm>
            <a:off x="3818880" y="26982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5" name=""/>
          <p:cNvSpPr/>
          <p:nvPr/>
        </p:nvSpPr>
        <p:spPr>
          <a:xfrm>
            <a:off x="3818880" y="271728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6" name=""/>
          <p:cNvSpPr/>
          <p:nvPr/>
        </p:nvSpPr>
        <p:spPr>
          <a:xfrm>
            <a:off x="3823560" y="2750760"/>
            <a:ext cx="93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7" name=""/>
          <p:cNvSpPr/>
          <p:nvPr/>
        </p:nvSpPr>
        <p:spPr>
          <a:xfrm>
            <a:off x="3832920" y="2788920"/>
            <a:ext cx="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8" name=""/>
          <p:cNvSpPr/>
          <p:nvPr/>
        </p:nvSpPr>
        <p:spPr>
          <a:xfrm>
            <a:off x="3832920" y="2807640"/>
            <a:ext cx="5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9" name=""/>
          <p:cNvSpPr/>
          <p:nvPr/>
        </p:nvSpPr>
        <p:spPr>
          <a:xfrm>
            <a:off x="3837960" y="28411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0" name=""/>
          <p:cNvSpPr/>
          <p:nvPr/>
        </p:nvSpPr>
        <p:spPr>
          <a:xfrm>
            <a:off x="3837960" y="28746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1" name=""/>
          <p:cNvSpPr/>
          <p:nvPr/>
        </p:nvSpPr>
        <p:spPr>
          <a:xfrm>
            <a:off x="3837960" y="2889000"/>
            <a:ext cx="46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2" name=""/>
          <p:cNvSpPr/>
          <p:nvPr/>
        </p:nvSpPr>
        <p:spPr>
          <a:xfrm>
            <a:off x="3842640" y="292212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3" name=""/>
          <p:cNvSpPr/>
          <p:nvPr/>
        </p:nvSpPr>
        <p:spPr>
          <a:xfrm>
            <a:off x="3842640" y="29509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4" name=""/>
          <p:cNvSpPr/>
          <p:nvPr/>
        </p:nvSpPr>
        <p:spPr>
          <a:xfrm>
            <a:off x="3842640" y="296496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5" name=""/>
          <p:cNvSpPr/>
          <p:nvPr/>
        </p:nvSpPr>
        <p:spPr>
          <a:xfrm>
            <a:off x="3842640" y="299376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6" name=""/>
          <p:cNvSpPr/>
          <p:nvPr/>
        </p:nvSpPr>
        <p:spPr>
          <a:xfrm>
            <a:off x="3842640" y="3022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7" name=""/>
          <p:cNvSpPr/>
          <p:nvPr/>
        </p:nvSpPr>
        <p:spPr>
          <a:xfrm>
            <a:off x="3842640" y="303660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8" name=""/>
          <p:cNvSpPr/>
          <p:nvPr/>
        </p:nvSpPr>
        <p:spPr>
          <a:xfrm>
            <a:off x="3842640" y="3065400"/>
            <a:ext cx="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9" name=""/>
          <p:cNvSpPr/>
          <p:nvPr/>
        </p:nvSpPr>
        <p:spPr>
          <a:xfrm>
            <a:off x="3842640" y="30985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0" name=""/>
          <p:cNvSpPr/>
          <p:nvPr/>
        </p:nvSpPr>
        <p:spPr>
          <a:xfrm>
            <a:off x="3842640" y="31129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1" name=""/>
          <p:cNvSpPr/>
          <p:nvPr/>
        </p:nvSpPr>
        <p:spPr>
          <a:xfrm>
            <a:off x="3842640" y="31464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2" name=""/>
          <p:cNvSpPr/>
          <p:nvPr/>
        </p:nvSpPr>
        <p:spPr>
          <a:xfrm>
            <a:off x="3842640" y="316548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3" name=""/>
          <p:cNvSpPr/>
          <p:nvPr/>
        </p:nvSpPr>
        <p:spPr>
          <a:xfrm>
            <a:off x="3842640" y="31939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4" name=""/>
          <p:cNvSpPr/>
          <p:nvPr/>
        </p:nvSpPr>
        <p:spPr>
          <a:xfrm>
            <a:off x="3842640" y="32274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5" name=""/>
          <p:cNvSpPr/>
          <p:nvPr/>
        </p:nvSpPr>
        <p:spPr>
          <a:xfrm>
            <a:off x="3842640" y="32511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6" name=""/>
          <p:cNvSpPr/>
          <p:nvPr/>
        </p:nvSpPr>
        <p:spPr>
          <a:xfrm>
            <a:off x="3842640" y="32655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7" name=""/>
          <p:cNvSpPr/>
          <p:nvPr/>
        </p:nvSpPr>
        <p:spPr>
          <a:xfrm>
            <a:off x="3847320" y="32846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8" name=""/>
          <p:cNvSpPr/>
          <p:nvPr/>
        </p:nvSpPr>
        <p:spPr>
          <a:xfrm>
            <a:off x="3847320" y="3303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9" name=""/>
          <p:cNvSpPr/>
          <p:nvPr/>
        </p:nvSpPr>
        <p:spPr>
          <a:xfrm>
            <a:off x="3847320" y="33130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0" name=""/>
          <p:cNvSpPr/>
          <p:nvPr/>
        </p:nvSpPr>
        <p:spPr>
          <a:xfrm>
            <a:off x="3852000" y="3327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1" name=""/>
          <p:cNvSpPr/>
          <p:nvPr/>
        </p:nvSpPr>
        <p:spPr>
          <a:xfrm>
            <a:off x="3852000" y="33368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2" name=""/>
          <p:cNvSpPr/>
          <p:nvPr/>
        </p:nvSpPr>
        <p:spPr>
          <a:xfrm>
            <a:off x="3857040" y="33418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3" name=""/>
          <p:cNvSpPr/>
          <p:nvPr/>
        </p:nvSpPr>
        <p:spPr>
          <a:xfrm>
            <a:off x="3857040" y="3351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4" name=""/>
          <p:cNvSpPr/>
          <p:nvPr/>
        </p:nvSpPr>
        <p:spPr>
          <a:xfrm>
            <a:off x="3861720" y="3355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5" name=""/>
          <p:cNvSpPr/>
          <p:nvPr/>
        </p:nvSpPr>
        <p:spPr>
          <a:xfrm>
            <a:off x="3866400" y="3355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6" name=""/>
          <p:cNvSpPr/>
          <p:nvPr/>
        </p:nvSpPr>
        <p:spPr>
          <a:xfrm>
            <a:off x="3880800" y="3355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7" name=""/>
          <p:cNvSpPr/>
          <p:nvPr/>
        </p:nvSpPr>
        <p:spPr>
          <a:xfrm>
            <a:off x="3890160" y="3355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8" name=""/>
          <p:cNvSpPr/>
          <p:nvPr/>
        </p:nvSpPr>
        <p:spPr>
          <a:xfrm flipV="1">
            <a:off x="3894840" y="3351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9" name=""/>
          <p:cNvSpPr/>
          <p:nvPr/>
        </p:nvSpPr>
        <p:spPr>
          <a:xfrm>
            <a:off x="3899880" y="33512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0" name=""/>
          <p:cNvSpPr/>
          <p:nvPr/>
        </p:nvSpPr>
        <p:spPr>
          <a:xfrm>
            <a:off x="3918960" y="3351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1" name=""/>
          <p:cNvSpPr/>
          <p:nvPr/>
        </p:nvSpPr>
        <p:spPr>
          <a:xfrm>
            <a:off x="3923640" y="33512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2" name=""/>
          <p:cNvSpPr/>
          <p:nvPr/>
        </p:nvSpPr>
        <p:spPr>
          <a:xfrm>
            <a:off x="3933000" y="335124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3" name=""/>
          <p:cNvSpPr/>
          <p:nvPr/>
        </p:nvSpPr>
        <p:spPr>
          <a:xfrm>
            <a:off x="3957120" y="33512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4" name=""/>
          <p:cNvSpPr/>
          <p:nvPr/>
        </p:nvSpPr>
        <p:spPr>
          <a:xfrm>
            <a:off x="3971160" y="335124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5" name=""/>
          <p:cNvSpPr/>
          <p:nvPr/>
        </p:nvSpPr>
        <p:spPr>
          <a:xfrm>
            <a:off x="3999960" y="33512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6" name=""/>
          <p:cNvSpPr/>
          <p:nvPr/>
        </p:nvSpPr>
        <p:spPr>
          <a:xfrm>
            <a:off x="4014360" y="3351240"/>
            <a:ext cx="33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7" name=""/>
          <p:cNvSpPr/>
          <p:nvPr/>
        </p:nvSpPr>
        <p:spPr>
          <a:xfrm flipV="1">
            <a:off x="4047480" y="334656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8" name=""/>
          <p:cNvSpPr/>
          <p:nvPr/>
        </p:nvSpPr>
        <p:spPr>
          <a:xfrm>
            <a:off x="4085640" y="3346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9" name=""/>
          <p:cNvSpPr/>
          <p:nvPr/>
        </p:nvSpPr>
        <p:spPr>
          <a:xfrm>
            <a:off x="4104720" y="3346560"/>
            <a:ext cx="428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0" name=""/>
          <p:cNvSpPr/>
          <p:nvPr/>
        </p:nvSpPr>
        <p:spPr>
          <a:xfrm flipV="1">
            <a:off x="4147560" y="3341880"/>
            <a:ext cx="432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1" name=""/>
          <p:cNvSpPr/>
          <p:nvPr/>
        </p:nvSpPr>
        <p:spPr>
          <a:xfrm flipV="1">
            <a:off x="4190760" y="3336840"/>
            <a:ext cx="475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2" name=""/>
          <p:cNvSpPr/>
          <p:nvPr/>
        </p:nvSpPr>
        <p:spPr>
          <a:xfrm>
            <a:off x="4238280" y="33368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3" name=""/>
          <p:cNvSpPr/>
          <p:nvPr/>
        </p:nvSpPr>
        <p:spPr>
          <a:xfrm>
            <a:off x="4262040" y="3336840"/>
            <a:ext cx="478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4" name=""/>
          <p:cNvSpPr/>
          <p:nvPr/>
        </p:nvSpPr>
        <p:spPr>
          <a:xfrm>
            <a:off x="4309920" y="333684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5" name=""/>
          <p:cNvSpPr/>
          <p:nvPr/>
        </p:nvSpPr>
        <p:spPr>
          <a:xfrm>
            <a:off x="4338360" y="3336840"/>
            <a:ext cx="525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6" name=""/>
          <p:cNvSpPr/>
          <p:nvPr/>
        </p:nvSpPr>
        <p:spPr>
          <a:xfrm>
            <a:off x="4390920" y="3336840"/>
            <a:ext cx="522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7" name=""/>
          <p:cNvSpPr/>
          <p:nvPr/>
        </p:nvSpPr>
        <p:spPr>
          <a:xfrm>
            <a:off x="4443120" y="334188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8" name=""/>
          <p:cNvSpPr/>
          <p:nvPr/>
        </p:nvSpPr>
        <p:spPr>
          <a:xfrm>
            <a:off x="4467240" y="3341880"/>
            <a:ext cx="522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9" name=""/>
          <p:cNvSpPr/>
          <p:nvPr/>
        </p:nvSpPr>
        <p:spPr>
          <a:xfrm>
            <a:off x="4519440" y="334656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0" name=""/>
          <p:cNvSpPr/>
          <p:nvPr/>
        </p:nvSpPr>
        <p:spPr>
          <a:xfrm>
            <a:off x="4543560" y="3351240"/>
            <a:ext cx="475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1" name=""/>
          <p:cNvSpPr/>
          <p:nvPr/>
        </p:nvSpPr>
        <p:spPr>
          <a:xfrm>
            <a:off x="4591080" y="3355920"/>
            <a:ext cx="525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2" name=""/>
          <p:cNvSpPr/>
          <p:nvPr/>
        </p:nvSpPr>
        <p:spPr>
          <a:xfrm>
            <a:off x="4643640" y="3360960"/>
            <a:ext cx="475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3" name=""/>
          <p:cNvSpPr/>
          <p:nvPr/>
        </p:nvSpPr>
        <p:spPr>
          <a:xfrm>
            <a:off x="4691160" y="33656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4" name=""/>
          <p:cNvSpPr/>
          <p:nvPr/>
        </p:nvSpPr>
        <p:spPr>
          <a:xfrm>
            <a:off x="4714920" y="3370320"/>
            <a:ext cx="525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5" name=""/>
          <p:cNvSpPr/>
          <p:nvPr/>
        </p:nvSpPr>
        <p:spPr>
          <a:xfrm>
            <a:off x="4767480" y="3370320"/>
            <a:ext cx="525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6" name=""/>
          <p:cNvSpPr/>
          <p:nvPr/>
        </p:nvSpPr>
        <p:spPr>
          <a:xfrm>
            <a:off x="4820040" y="337032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7" name=""/>
          <p:cNvSpPr/>
          <p:nvPr/>
        </p:nvSpPr>
        <p:spPr>
          <a:xfrm>
            <a:off x="4843800" y="3370320"/>
            <a:ext cx="525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8" name=""/>
          <p:cNvSpPr/>
          <p:nvPr/>
        </p:nvSpPr>
        <p:spPr>
          <a:xfrm>
            <a:off x="4896360" y="3370320"/>
            <a:ext cx="522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9" name=""/>
          <p:cNvSpPr/>
          <p:nvPr/>
        </p:nvSpPr>
        <p:spPr>
          <a:xfrm>
            <a:off x="4948560" y="337032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0" name=""/>
          <p:cNvSpPr/>
          <p:nvPr/>
        </p:nvSpPr>
        <p:spPr>
          <a:xfrm>
            <a:off x="4977360" y="3370320"/>
            <a:ext cx="522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1" name=""/>
          <p:cNvSpPr/>
          <p:nvPr/>
        </p:nvSpPr>
        <p:spPr>
          <a:xfrm>
            <a:off x="5029560" y="337032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2" name=""/>
          <p:cNvSpPr/>
          <p:nvPr/>
        </p:nvSpPr>
        <p:spPr>
          <a:xfrm>
            <a:off x="5053680" y="3370320"/>
            <a:ext cx="522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3" name=""/>
          <p:cNvSpPr/>
          <p:nvPr/>
        </p:nvSpPr>
        <p:spPr>
          <a:xfrm flipV="1">
            <a:off x="5105880" y="3365640"/>
            <a:ext cx="525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4" name=""/>
          <p:cNvSpPr/>
          <p:nvPr/>
        </p:nvSpPr>
        <p:spPr>
          <a:xfrm>
            <a:off x="5158440" y="33656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5" name=""/>
          <p:cNvSpPr/>
          <p:nvPr/>
        </p:nvSpPr>
        <p:spPr>
          <a:xfrm flipV="1">
            <a:off x="5182200" y="3360960"/>
            <a:ext cx="478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6" name=""/>
          <p:cNvSpPr/>
          <p:nvPr/>
        </p:nvSpPr>
        <p:spPr>
          <a:xfrm flipV="1">
            <a:off x="5230080" y="3355920"/>
            <a:ext cx="475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7" name=""/>
          <p:cNvSpPr/>
          <p:nvPr/>
        </p:nvSpPr>
        <p:spPr>
          <a:xfrm flipV="1">
            <a:off x="5277600" y="33512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8" name=""/>
          <p:cNvSpPr/>
          <p:nvPr/>
        </p:nvSpPr>
        <p:spPr>
          <a:xfrm>
            <a:off x="5301360" y="3351240"/>
            <a:ext cx="428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9" name=""/>
          <p:cNvSpPr/>
          <p:nvPr/>
        </p:nvSpPr>
        <p:spPr>
          <a:xfrm>
            <a:off x="5344200" y="3351240"/>
            <a:ext cx="478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0" name=""/>
          <p:cNvSpPr/>
          <p:nvPr/>
        </p:nvSpPr>
        <p:spPr>
          <a:xfrm>
            <a:off x="5392080" y="33512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1" name=""/>
          <p:cNvSpPr/>
          <p:nvPr/>
        </p:nvSpPr>
        <p:spPr>
          <a:xfrm>
            <a:off x="5415840" y="3351240"/>
            <a:ext cx="428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2" name=""/>
          <p:cNvSpPr/>
          <p:nvPr/>
        </p:nvSpPr>
        <p:spPr>
          <a:xfrm>
            <a:off x="5458680" y="3351240"/>
            <a:ext cx="478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3" name=""/>
          <p:cNvSpPr/>
          <p:nvPr/>
        </p:nvSpPr>
        <p:spPr>
          <a:xfrm>
            <a:off x="5506560" y="33512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4" name=""/>
          <p:cNvSpPr/>
          <p:nvPr/>
        </p:nvSpPr>
        <p:spPr>
          <a:xfrm>
            <a:off x="5530320" y="3351240"/>
            <a:ext cx="475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5" name=""/>
          <p:cNvSpPr/>
          <p:nvPr/>
        </p:nvSpPr>
        <p:spPr>
          <a:xfrm>
            <a:off x="5577840" y="3355920"/>
            <a:ext cx="478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6" name=""/>
          <p:cNvSpPr/>
          <p:nvPr/>
        </p:nvSpPr>
        <p:spPr>
          <a:xfrm>
            <a:off x="5625720" y="3360960"/>
            <a:ext cx="475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7" name=""/>
          <p:cNvSpPr/>
          <p:nvPr/>
        </p:nvSpPr>
        <p:spPr>
          <a:xfrm>
            <a:off x="5673240" y="33656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8" name=""/>
          <p:cNvSpPr/>
          <p:nvPr/>
        </p:nvSpPr>
        <p:spPr>
          <a:xfrm>
            <a:off x="5697000" y="3370320"/>
            <a:ext cx="432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9" name=""/>
          <p:cNvSpPr/>
          <p:nvPr/>
        </p:nvSpPr>
        <p:spPr>
          <a:xfrm>
            <a:off x="5740200" y="3375000"/>
            <a:ext cx="428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0" name=""/>
          <p:cNvSpPr/>
          <p:nvPr/>
        </p:nvSpPr>
        <p:spPr>
          <a:xfrm>
            <a:off x="5783040" y="3384720"/>
            <a:ext cx="428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1" name=""/>
          <p:cNvSpPr/>
          <p:nvPr/>
        </p:nvSpPr>
        <p:spPr>
          <a:xfrm>
            <a:off x="5825880" y="33894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2" name=""/>
          <p:cNvSpPr/>
          <p:nvPr/>
        </p:nvSpPr>
        <p:spPr>
          <a:xfrm>
            <a:off x="5844960" y="33894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3" name=""/>
          <p:cNvSpPr/>
          <p:nvPr/>
        </p:nvSpPr>
        <p:spPr>
          <a:xfrm flipV="1">
            <a:off x="5864040" y="338472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4" name=""/>
          <p:cNvSpPr/>
          <p:nvPr/>
        </p:nvSpPr>
        <p:spPr>
          <a:xfrm flipV="1">
            <a:off x="5902200" y="338004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5" name=""/>
          <p:cNvSpPr/>
          <p:nvPr/>
        </p:nvSpPr>
        <p:spPr>
          <a:xfrm flipV="1">
            <a:off x="5940360" y="3375000"/>
            <a:ext cx="331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6" name=""/>
          <p:cNvSpPr/>
          <p:nvPr/>
        </p:nvSpPr>
        <p:spPr>
          <a:xfrm flipV="1">
            <a:off x="5973480" y="33703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7" name=""/>
          <p:cNvSpPr/>
          <p:nvPr/>
        </p:nvSpPr>
        <p:spPr>
          <a:xfrm flipV="1">
            <a:off x="5992560" y="33656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8" name=""/>
          <p:cNvSpPr/>
          <p:nvPr/>
        </p:nvSpPr>
        <p:spPr>
          <a:xfrm flipV="1">
            <a:off x="6006960" y="336096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9" name=""/>
          <p:cNvSpPr/>
          <p:nvPr/>
        </p:nvSpPr>
        <p:spPr>
          <a:xfrm>
            <a:off x="6040440" y="3360960"/>
            <a:ext cx="381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0" name=""/>
          <p:cNvSpPr/>
          <p:nvPr/>
        </p:nvSpPr>
        <p:spPr>
          <a:xfrm>
            <a:off x="6078600" y="3360960"/>
            <a:ext cx="381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1" name=""/>
          <p:cNvSpPr/>
          <p:nvPr/>
        </p:nvSpPr>
        <p:spPr>
          <a:xfrm>
            <a:off x="6116760" y="33609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2" name=""/>
          <p:cNvSpPr/>
          <p:nvPr/>
        </p:nvSpPr>
        <p:spPr>
          <a:xfrm>
            <a:off x="6140520" y="3360960"/>
            <a:ext cx="428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3" name=""/>
          <p:cNvSpPr/>
          <p:nvPr/>
        </p:nvSpPr>
        <p:spPr>
          <a:xfrm>
            <a:off x="6183360" y="33656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4" name=""/>
          <p:cNvSpPr/>
          <p:nvPr/>
        </p:nvSpPr>
        <p:spPr>
          <a:xfrm>
            <a:off x="6202440" y="3365640"/>
            <a:ext cx="428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5" name=""/>
          <p:cNvSpPr/>
          <p:nvPr/>
        </p:nvSpPr>
        <p:spPr>
          <a:xfrm>
            <a:off x="6245280" y="3370320"/>
            <a:ext cx="428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6" name=""/>
          <p:cNvSpPr/>
          <p:nvPr/>
        </p:nvSpPr>
        <p:spPr>
          <a:xfrm>
            <a:off x="6288120" y="3380040"/>
            <a:ext cx="381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7" name=""/>
          <p:cNvSpPr/>
          <p:nvPr/>
        </p:nvSpPr>
        <p:spPr>
          <a:xfrm>
            <a:off x="6326280" y="33894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8" name=""/>
          <p:cNvSpPr/>
          <p:nvPr/>
        </p:nvSpPr>
        <p:spPr>
          <a:xfrm>
            <a:off x="6345360" y="3389400"/>
            <a:ext cx="381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9" name=""/>
          <p:cNvSpPr/>
          <p:nvPr/>
        </p:nvSpPr>
        <p:spPr>
          <a:xfrm>
            <a:off x="6383520" y="339876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0" name=""/>
          <p:cNvSpPr/>
          <p:nvPr/>
        </p:nvSpPr>
        <p:spPr>
          <a:xfrm>
            <a:off x="6402600" y="340380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1" name=""/>
          <p:cNvSpPr/>
          <p:nvPr/>
        </p:nvSpPr>
        <p:spPr>
          <a:xfrm>
            <a:off x="6440760" y="340848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2" name=""/>
          <p:cNvSpPr/>
          <p:nvPr/>
        </p:nvSpPr>
        <p:spPr>
          <a:xfrm>
            <a:off x="6478920" y="341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3" name=""/>
          <p:cNvSpPr/>
          <p:nvPr/>
        </p:nvSpPr>
        <p:spPr>
          <a:xfrm>
            <a:off x="6498000" y="341316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4" name=""/>
          <p:cNvSpPr/>
          <p:nvPr/>
        </p:nvSpPr>
        <p:spPr>
          <a:xfrm>
            <a:off x="6526800" y="34131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5" name=""/>
          <p:cNvSpPr/>
          <p:nvPr/>
        </p:nvSpPr>
        <p:spPr>
          <a:xfrm>
            <a:off x="6550560" y="3413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6" name=""/>
          <p:cNvSpPr/>
          <p:nvPr/>
        </p:nvSpPr>
        <p:spPr>
          <a:xfrm flipV="1">
            <a:off x="6559920" y="34084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7" name=""/>
          <p:cNvSpPr/>
          <p:nvPr/>
        </p:nvSpPr>
        <p:spPr>
          <a:xfrm flipV="1">
            <a:off x="6579000" y="33987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8" name=""/>
          <p:cNvSpPr/>
          <p:nvPr/>
        </p:nvSpPr>
        <p:spPr>
          <a:xfrm flipV="1">
            <a:off x="6588720" y="3394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9" name=""/>
          <p:cNvSpPr/>
          <p:nvPr/>
        </p:nvSpPr>
        <p:spPr>
          <a:xfrm flipV="1">
            <a:off x="6588720" y="3389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0" name=""/>
          <p:cNvSpPr/>
          <p:nvPr/>
        </p:nvSpPr>
        <p:spPr>
          <a:xfrm flipV="1">
            <a:off x="6593400" y="338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1" name=""/>
          <p:cNvSpPr/>
          <p:nvPr/>
        </p:nvSpPr>
        <p:spPr>
          <a:xfrm flipV="1">
            <a:off x="6593400" y="338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2" name=""/>
          <p:cNvSpPr/>
          <p:nvPr/>
        </p:nvSpPr>
        <p:spPr>
          <a:xfrm>
            <a:off x="6559920" y="3365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3" name=""/>
          <p:cNvSpPr/>
          <p:nvPr/>
        </p:nvSpPr>
        <p:spPr>
          <a:xfrm>
            <a:off x="6564960" y="3370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4" name=""/>
          <p:cNvSpPr/>
          <p:nvPr/>
        </p:nvSpPr>
        <p:spPr>
          <a:xfrm>
            <a:off x="6569640" y="337500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5" name=""/>
          <p:cNvSpPr/>
          <p:nvPr/>
        </p:nvSpPr>
        <p:spPr>
          <a:xfrm>
            <a:off x="6579000" y="33847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6" name=""/>
          <p:cNvSpPr/>
          <p:nvPr/>
        </p:nvSpPr>
        <p:spPr>
          <a:xfrm>
            <a:off x="6584040" y="33940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7" name=""/>
          <p:cNvSpPr/>
          <p:nvPr/>
        </p:nvSpPr>
        <p:spPr>
          <a:xfrm>
            <a:off x="6593400" y="340380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8" name=""/>
          <p:cNvSpPr/>
          <p:nvPr/>
        </p:nvSpPr>
        <p:spPr>
          <a:xfrm>
            <a:off x="6617160" y="34275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9" name=""/>
          <p:cNvSpPr/>
          <p:nvPr/>
        </p:nvSpPr>
        <p:spPr>
          <a:xfrm>
            <a:off x="6626880" y="34369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0" name=""/>
          <p:cNvSpPr/>
          <p:nvPr/>
        </p:nvSpPr>
        <p:spPr>
          <a:xfrm>
            <a:off x="6631560" y="3446640"/>
            <a:ext cx="144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1" name=""/>
          <p:cNvSpPr/>
          <p:nvPr/>
        </p:nvSpPr>
        <p:spPr>
          <a:xfrm flipH="1">
            <a:off x="6640920" y="348012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2" name=""/>
          <p:cNvSpPr/>
          <p:nvPr/>
        </p:nvSpPr>
        <p:spPr>
          <a:xfrm flipH="1">
            <a:off x="6631560" y="3494160"/>
            <a:ext cx="93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3" name=""/>
          <p:cNvSpPr/>
          <p:nvPr/>
        </p:nvSpPr>
        <p:spPr>
          <a:xfrm flipH="1">
            <a:off x="6626880" y="351828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4" name=""/>
          <p:cNvSpPr/>
          <p:nvPr/>
        </p:nvSpPr>
        <p:spPr>
          <a:xfrm flipH="1">
            <a:off x="6617160" y="35323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5" name=""/>
          <p:cNvSpPr/>
          <p:nvPr/>
        </p:nvSpPr>
        <p:spPr>
          <a:xfrm flipH="1">
            <a:off x="6588720" y="354672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6" name=""/>
          <p:cNvSpPr/>
          <p:nvPr/>
        </p:nvSpPr>
        <p:spPr>
          <a:xfrm flipH="1">
            <a:off x="3732840" y="1787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7" name=""/>
          <p:cNvSpPr/>
          <p:nvPr/>
        </p:nvSpPr>
        <p:spPr>
          <a:xfrm>
            <a:off x="3732840" y="1787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8" name=""/>
          <p:cNvSpPr/>
          <p:nvPr/>
        </p:nvSpPr>
        <p:spPr>
          <a:xfrm flipV="1">
            <a:off x="3732840" y="1787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9" name=""/>
          <p:cNvSpPr/>
          <p:nvPr/>
        </p:nvSpPr>
        <p:spPr>
          <a:xfrm flipV="1">
            <a:off x="3732840" y="1782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0" name=""/>
          <p:cNvSpPr/>
          <p:nvPr/>
        </p:nvSpPr>
        <p:spPr>
          <a:xfrm flipV="1">
            <a:off x="3737520" y="1768680"/>
            <a:ext cx="97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1" name=""/>
          <p:cNvSpPr/>
          <p:nvPr/>
        </p:nvSpPr>
        <p:spPr>
          <a:xfrm flipV="1">
            <a:off x="3747240" y="1758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2" name=""/>
          <p:cNvSpPr/>
          <p:nvPr/>
        </p:nvSpPr>
        <p:spPr>
          <a:xfrm flipV="1">
            <a:off x="3751920" y="173520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3" name=""/>
          <p:cNvSpPr/>
          <p:nvPr/>
        </p:nvSpPr>
        <p:spPr>
          <a:xfrm flipV="1">
            <a:off x="3771000" y="1697040"/>
            <a:ext cx="237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4" name=""/>
          <p:cNvSpPr/>
          <p:nvPr/>
        </p:nvSpPr>
        <p:spPr>
          <a:xfrm flipV="1">
            <a:off x="3794760" y="16826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5" name=""/>
          <p:cNvSpPr/>
          <p:nvPr/>
        </p:nvSpPr>
        <p:spPr>
          <a:xfrm flipV="1">
            <a:off x="3799800" y="167328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6" name=""/>
          <p:cNvSpPr/>
          <p:nvPr/>
        </p:nvSpPr>
        <p:spPr>
          <a:xfrm flipV="1">
            <a:off x="3809160" y="16635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7" name=""/>
          <p:cNvSpPr/>
          <p:nvPr/>
        </p:nvSpPr>
        <p:spPr>
          <a:xfrm flipV="1">
            <a:off x="3813840" y="16588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8" name=""/>
          <p:cNvSpPr/>
          <p:nvPr/>
        </p:nvSpPr>
        <p:spPr>
          <a:xfrm flipV="1">
            <a:off x="3818880" y="16495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9" name=""/>
          <p:cNvSpPr/>
          <p:nvPr/>
        </p:nvSpPr>
        <p:spPr>
          <a:xfrm>
            <a:off x="3828240" y="1649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0" name=""/>
          <p:cNvSpPr/>
          <p:nvPr/>
        </p:nvSpPr>
        <p:spPr>
          <a:xfrm>
            <a:off x="3832920" y="16495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1" name=""/>
          <p:cNvSpPr/>
          <p:nvPr/>
        </p:nvSpPr>
        <p:spPr>
          <a:xfrm>
            <a:off x="3842640" y="1658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2" name=""/>
          <p:cNvSpPr/>
          <p:nvPr/>
        </p:nvSpPr>
        <p:spPr>
          <a:xfrm>
            <a:off x="3847320" y="16635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3" name=""/>
          <p:cNvSpPr/>
          <p:nvPr/>
        </p:nvSpPr>
        <p:spPr>
          <a:xfrm>
            <a:off x="3857040" y="1682640"/>
            <a:ext cx="14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4" name=""/>
          <p:cNvSpPr/>
          <p:nvPr/>
        </p:nvSpPr>
        <p:spPr>
          <a:xfrm>
            <a:off x="3871080" y="1706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5" name=""/>
          <p:cNvSpPr/>
          <p:nvPr/>
        </p:nvSpPr>
        <p:spPr>
          <a:xfrm>
            <a:off x="3876120" y="17161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6" name=""/>
          <p:cNvSpPr/>
          <p:nvPr/>
        </p:nvSpPr>
        <p:spPr>
          <a:xfrm>
            <a:off x="3885480" y="1730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7" name=""/>
          <p:cNvSpPr/>
          <p:nvPr/>
        </p:nvSpPr>
        <p:spPr>
          <a:xfrm>
            <a:off x="3890160" y="17398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8" name=""/>
          <p:cNvSpPr/>
          <p:nvPr/>
        </p:nvSpPr>
        <p:spPr>
          <a:xfrm>
            <a:off x="3899880" y="174960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9" name=""/>
          <p:cNvSpPr/>
          <p:nvPr/>
        </p:nvSpPr>
        <p:spPr>
          <a:xfrm flipH="1">
            <a:off x="5277600" y="3551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0" name=""/>
          <p:cNvSpPr/>
          <p:nvPr/>
        </p:nvSpPr>
        <p:spPr>
          <a:xfrm flipH="1">
            <a:off x="5272920" y="35560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1" name=""/>
          <p:cNvSpPr/>
          <p:nvPr/>
        </p:nvSpPr>
        <p:spPr>
          <a:xfrm flipH="1">
            <a:off x="5267880" y="3561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2" name=""/>
          <p:cNvSpPr/>
          <p:nvPr/>
        </p:nvSpPr>
        <p:spPr>
          <a:xfrm flipH="1">
            <a:off x="5263200" y="35658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3" name=""/>
          <p:cNvSpPr/>
          <p:nvPr/>
        </p:nvSpPr>
        <p:spPr>
          <a:xfrm flipH="1">
            <a:off x="5258520" y="35751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4" name=""/>
          <p:cNvSpPr/>
          <p:nvPr/>
        </p:nvSpPr>
        <p:spPr>
          <a:xfrm flipH="1">
            <a:off x="5253840" y="3580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5" name=""/>
          <p:cNvSpPr/>
          <p:nvPr/>
        </p:nvSpPr>
        <p:spPr>
          <a:xfrm flipH="1">
            <a:off x="5244120" y="35895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6" name=""/>
          <p:cNvSpPr/>
          <p:nvPr/>
        </p:nvSpPr>
        <p:spPr>
          <a:xfrm flipH="1">
            <a:off x="5225040" y="359928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7" name=""/>
          <p:cNvSpPr/>
          <p:nvPr/>
        </p:nvSpPr>
        <p:spPr>
          <a:xfrm flipH="1">
            <a:off x="5220360" y="36324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8" name=""/>
          <p:cNvSpPr/>
          <p:nvPr/>
        </p:nvSpPr>
        <p:spPr>
          <a:xfrm flipH="1">
            <a:off x="5201280" y="364212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9" name=""/>
          <p:cNvSpPr/>
          <p:nvPr/>
        </p:nvSpPr>
        <p:spPr>
          <a:xfrm flipH="1">
            <a:off x="5191920" y="36752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0" name=""/>
          <p:cNvSpPr/>
          <p:nvPr/>
        </p:nvSpPr>
        <p:spPr>
          <a:xfrm flipH="1">
            <a:off x="5186880" y="36802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1" name=""/>
          <p:cNvSpPr/>
          <p:nvPr/>
        </p:nvSpPr>
        <p:spPr>
          <a:xfrm flipH="1">
            <a:off x="5177520" y="368964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2" name=""/>
          <p:cNvSpPr/>
          <p:nvPr/>
        </p:nvSpPr>
        <p:spPr>
          <a:xfrm flipH="1">
            <a:off x="5167800" y="3699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3" name=""/>
          <p:cNvSpPr/>
          <p:nvPr/>
        </p:nvSpPr>
        <p:spPr>
          <a:xfrm flipH="1">
            <a:off x="5301360" y="3704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4" name=""/>
          <p:cNvSpPr/>
          <p:nvPr/>
        </p:nvSpPr>
        <p:spPr>
          <a:xfrm flipV="1">
            <a:off x="5301360" y="369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5" name=""/>
          <p:cNvSpPr/>
          <p:nvPr/>
        </p:nvSpPr>
        <p:spPr>
          <a:xfrm flipH="1" flipV="1">
            <a:off x="5296680" y="3694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6" name=""/>
          <p:cNvSpPr/>
          <p:nvPr/>
        </p:nvSpPr>
        <p:spPr>
          <a:xfrm flipH="1" flipV="1">
            <a:off x="5292000" y="3689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7" name=""/>
          <p:cNvSpPr/>
          <p:nvPr/>
        </p:nvSpPr>
        <p:spPr>
          <a:xfrm flipH="1" flipV="1">
            <a:off x="5282280" y="36802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8" name=""/>
          <p:cNvSpPr/>
          <p:nvPr/>
        </p:nvSpPr>
        <p:spPr>
          <a:xfrm flipH="1" flipV="1">
            <a:off x="5277600" y="36705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9" name=""/>
          <p:cNvSpPr/>
          <p:nvPr/>
        </p:nvSpPr>
        <p:spPr>
          <a:xfrm flipH="1" flipV="1">
            <a:off x="5249160" y="363240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0" name=""/>
          <p:cNvSpPr/>
          <p:nvPr/>
        </p:nvSpPr>
        <p:spPr>
          <a:xfrm flipH="1" flipV="1">
            <a:off x="5239440" y="361332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1" name=""/>
          <p:cNvSpPr/>
          <p:nvPr/>
        </p:nvSpPr>
        <p:spPr>
          <a:xfrm flipH="1" flipV="1">
            <a:off x="5225040" y="359928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2" name=""/>
          <p:cNvSpPr/>
          <p:nvPr/>
        </p:nvSpPr>
        <p:spPr>
          <a:xfrm flipH="1" flipV="1">
            <a:off x="5186880" y="3551400"/>
            <a:ext cx="3816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3" name=""/>
          <p:cNvSpPr/>
          <p:nvPr/>
        </p:nvSpPr>
        <p:spPr>
          <a:xfrm flipH="1" flipV="1">
            <a:off x="5139360" y="3508560"/>
            <a:ext cx="4752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4" name=""/>
          <p:cNvSpPr/>
          <p:nvPr/>
        </p:nvSpPr>
        <p:spPr>
          <a:xfrm flipH="1">
            <a:off x="3275280" y="2336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5" name=""/>
          <p:cNvSpPr/>
          <p:nvPr/>
        </p:nvSpPr>
        <p:spPr>
          <a:xfrm flipH="1">
            <a:off x="3270600" y="2336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6" name=""/>
          <p:cNvSpPr/>
          <p:nvPr/>
        </p:nvSpPr>
        <p:spPr>
          <a:xfrm>
            <a:off x="3270600" y="2340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7" name=""/>
          <p:cNvSpPr/>
          <p:nvPr/>
        </p:nvSpPr>
        <p:spPr>
          <a:xfrm flipH="1">
            <a:off x="3265560" y="23454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8" name=""/>
          <p:cNvSpPr/>
          <p:nvPr/>
        </p:nvSpPr>
        <p:spPr>
          <a:xfrm>
            <a:off x="3265560" y="2350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9" name=""/>
          <p:cNvSpPr/>
          <p:nvPr/>
        </p:nvSpPr>
        <p:spPr>
          <a:xfrm flipH="1">
            <a:off x="3260880" y="23547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0" name=""/>
          <p:cNvSpPr/>
          <p:nvPr/>
        </p:nvSpPr>
        <p:spPr>
          <a:xfrm>
            <a:off x="3260880" y="2373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1" name=""/>
          <p:cNvSpPr/>
          <p:nvPr/>
        </p:nvSpPr>
        <p:spPr>
          <a:xfrm>
            <a:off x="3260880" y="2383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2" name=""/>
          <p:cNvSpPr/>
          <p:nvPr/>
        </p:nvSpPr>
        <p:spPr>
          <a:xfrm>
            <a:off x="3260880" y="23882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3" name=""/>
          <p:cNvSpPr/>
          <p:nvPr/>
        </p:nvSpPr>
        <p:spPr>
          <a:xfrm>
            <a:off x="3265560" y="240732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4" name=""/>
          <p:cNvSpPr/>
          <p:nvPr/>
        </p:nvSpPr>
        <p:spPr>
          <a:xfrm>
            <a:off x="3270600" y="2421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5" name=""/>
          <p:cNvSpPr/>
          <p:nvPr/>
        </p:nvSpPr>
        <p:spPr>
          <a:xfrm>
            <a:off x="3270600" y="242640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6" name=""/>
          <p:cNvSpPr/>
          <p:nvPr/>
        </p:nvSpPr>
        <p:spPr>
          <a:xfrm>
            <a:off x="3284640" y="2436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7" name=""/>
          <p:cNvSpPr/>
          <p:nvPr/>
        </p:nvSpPr>
        <p:spPr>
          <a:xfrm flipV="1">
            <a:off x="3289680" y="24310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8" name=""/>
          <p:cNvSpPr/>
          <p:nvPr/>
        </p:nvSpPr>
        <p:spPr>
          <a:xfrm flipV="1">
            <a:off x="3294360" y="241200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9" name=""/>
          <p:cNvSpPr/>
          <p:nvPr/>
        </p:nvSpPr>
        <p:spPr>
          <a:xfrm flipV="1">
            <a:off x="3303720" y="24026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0" name=""/>
          <p:cNvSpPr/>
          <p:nvPr/>
        </p:nvSpPr>
        <p:spPr>
          <a:xfrm flipV="1">
            <a:off x="3308760" y="2397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1" name=""/>
          <p:cNvSpPr/>
          <p:nvPr/>
        </p:nvSpPr>
        <p:spPr>
          <a:xfrm flipV="1">
            <a:off x="3313440" y="2369160"/>
            <a:ext cx="93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2" name=""/>
          <p:cNvSpPr/>
          <p:nvPr/>
        </p:nvSpPr>
        <p:spPr>
          <a:xfrm flipV="1">
            <a:off x="3322800" y="2364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3" name=""/>
          <p:cNvSpPr/>
          <p:nvPr/>
        </p:nvSpPr>
        <p:spPr>
          <a:xfrm flipV="1">
            <a:off x="3322800" y="23598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4" name=""/>
          <p:cNvSpPr/>
          <p:nvPr/>
        </p:nvSpPr>
        <p:spPr>
          <a:xfrm flipV="1">
            <a:off x="3327840" y="2354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5" name=""/>
          <p:cNvSpPr/>
          <p:nvPr/>
        </p:nvSpPr>
        <p:spPr>
          <a:xfrm>
            <a:off x="3332520" y="23547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6" name=""/>
          <p:cNvSpPr/>
          <p:nvPr/>
        </p:nvSpPr>
        <p:spPr>
          <a:xfrm>
            <a:off x="3341880" y="23547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7" name=""/>
          <p:cNvSpPr/>
          <p:nvPr/>
        </p:nvSpPr>
        <p:spPr>
          <a:xfrm>
            <a:off x="3346920" y="2359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8" name=""/>
          <p:cNvSpPr/>
          <p:nvPr/>
        </p:nvSpPr>
        <p:spPr>
          <a:xfrm>
            <a:off x="3346920" y="236448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9" name=""/>
          <p:cNvSpPr/>
          <p:nvPr/>
        </p:nvSpPr>
        <p:spPr>
          <a:xfrm>
            <a:off x="3356280" y="2383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0" name=""/>
          <p:cNvSpPr/>
          <p:nvPr/>
        </p:nvSpPr>
        <p:spPr>
          <a:xfrm>
            <a:off x="3356280" y="2392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1" name=""/>
          <p:cNvSpPr/>
          <p:nvPr/>
        </p:nvSpPr>
        <p:spPr>
          <a:xfrm>
            <a:off x="3356280" y="2397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2" name=""/>
          <p:cNvSpPr/>
          <p:nvPr/>
        </p:nvSpPr>
        <p:spPr>
          <a:xfrm>
            <a:off x="3360960" y="240732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3" name=""/>
          <p:cNvSpPr/>
          <p:nvPr/>
        </p:nvSpPr>
        <p:spPr>
          <a:xfrm>
            <a:off x="3360960" y="2436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4" name=""/>
          <p:cNvSpPr/>
          <p:nvPr/>
        </p:nvSpPr>
        <p:spPr>
          <a:xfrm>
            <a:off x="3360960" y="24454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5" name=""/>
          <p:cNvSpPr/>
          <p:nvPr/>
        </p:nvSpPr>
        <p:spPr>
          <a:xfrm>
            <a:off x="3360960" y="2459880"/>
            <a:ext cx="50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6" name=""/>
          <p:cNvSpPr/>
          <p:nvPr/>
        </p:nvSpPr>
        <p:spPr>
          <a:xfrm>
            <a:off x="3366000" y="249804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7" name=""/>
          <p:cNvSpPr/>
          <p:nvPr/>
        </p:nvSpPr>
        <p:spPr>
          <a:xfrm>
            <a:off x="3366000" y="2512080"/>
            <a:ext cx="468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8" name=""/>
          <p:cNvSpPr/>
          <p:nvPr/>
        </p:nvSpPr>
        <p:spPr>
          <a:xfrm>
            <a:off x="3370680" y="25599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9" name=""/>
          <p:cNvSpPr/>
          <p:nvPr/>
        </p:nvSpPr>
        <p:spPr>
          <a:xfrm>
            <a:off x="3370680" y="25790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0" name=""/>
          <p:cNvSpPr/>
          <p:nvPr/>
        </p:nvSpPr>
        <p:spPr>
          <a:xfrm flipH="1">
            <a:off x="3366000" y="259344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1" name=""/>
          <p:cNvSpPr/>
          <p:nvPr/>
        </p:nvSpPr>
        <p:spPr>
          <a:xfrm flipH="1">
            <a:off x="3356280" y="2631600"/>
            <a:ext cx="972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2" name=""/>
          <p:cNvSpPr/>
          <p:nvPr/>
        </p:nvSpPr>
        <p:spPr>
          <a:xfrm flipH="1">
            <a:off x="3351600" y="26647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3" name=""/>
          <p:cNvSpPr/>
          <p:nvPr/>
        </p:nvSpPr>
        <p:spPr>
          <a:xfrm flipH="1">
            <a:off x="3341880" y="26791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4" name=""/>
          <p:cNvSpPr/>
          <p:nvPr/>
        </p:nvSpPr>
        <p:spPr>
          <a:xfrm flipH="1">
            <a:off x="3337200" y="269352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5" name=""/>
          <p:cNvSpPr/>
          <p:nvPr/>
        </p:nvSpPr>
        <p:spPr>
          <a:xfrm flipH="1">
            <a:off x="3318120" y="270756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6" name=""/>
          <p:cNvSpPr/>
          <p:nvPr/>
        </p:nvSpPr>
        <p:spPr>
          <a:xfrm flipH="1">
            <a:off x="3308760" y="27219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7" name=""/>
          <p:cNvSpPr/>
          <p:nvPr/>
        </p:nvSpPr>
        <p:spPr>
          <a:xfrm flipH="1">
            <a:off x="3299040" y="27266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8" name=""/>
          <p:cNvSpPr/>
          <p:nvPr/>
        </p:nvSpPr>
        <p:spPr>
          <a:xfrm flipH="1">
            <a:off x="3279960" y="27316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9" name=""/>
          <p:cNvSpPr/>
          <p:nvPr/>
        </p:nvSpPr>
        <p:spPr>
          <a:xfrm flipH="1" flipV="1">
            <a:off x="3270600" y="27266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0" name=""/>
          <p:cNvSpPr/>
          <p:nvPr/>
        </p:nvSpPr>
        <p:spPr>
          <a:xfrm flipH="1" flipV="1">
            <a:off x="3260880" y="2712600"/>
            <a:ext cx="97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1" name=""/>
          <p:cNvSpPr/>
          <p:nvPr/>
        </p:nvSpPr>
        <p:spPr>
          <a:xfrm flipH="1" flipV="1">
            <a:off x="3256200" y="26982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2" name=""/>
          <p:cNvSpPr/>
          <p:nvPr/>
        </p:nvSpPr>
        <p:spPr>
          <a:xfrm flipV="1">
            <a:off x="3256200" y="267444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3" name=""/>
          <p:cNvSpPr/>
          <p:nvPr/>
        </p:nvSpPr>
        <p:spPr>
          <a:xfrm flipV="1">
            <a:off x="3256200" y="2645640"/>
            <a:ext cx="93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4" name=""/>
          <p:cNvSpPr/>
          <p:nvPr/>
        </p:nvSpPr>
        <p:spPr>
          <a:xfrm flipV="1">
            <a:off x="3265560" y="2612520"/>
            <a:ext cx="2412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5" name=""/>
          <p:cNvSpPr/>
          <p:nvPr/>
        </p:nvSpPr>
        <p:spPr>
          <a:xfrm flipV="1">
            <a:off x="3289680" y="25981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6" name=""/>
          <p:cNvSpPr/>
          <p:nvPr/>
        </p:nvSpPr>
        <p:spPr>
          <a:xfrm flipV="1">
            <a:off x="3303720" y="2564640"/>
            <a:ext cx="288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7" name=""/>
          <p:cNvSpPr/>
          <p:nvPr/>
        </p:nvSpPr>
        <p:spPr>
          <a:xfrm flipV="1">
            <a:off x="3332520" y="254556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8" name=""/>
          <p:cNvSpPr/>
          <p:nvPr/>
        </p:nvSpPr>
        <p:spPr>
          <a:xfrm flipV="1">
            <a:off x="3351600" y="2483640"/>
            <a:ext cx="7128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9" name=""/>
          <p:cNvSpPr/>
          <p:nvPr/>
        </p:nvSpPr>
        <p:spPr>
          <a:xfrm flipH="1">
            <a:off x="5740200" y="767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0" name=""/>
          <p:cNvSpPr/>
          <p:nvPr/>
        </p:nvSpPr>
        <p:spPr>
          <a:xfrm>
            <a:off x="5740200" y="77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1" name=""/>
          <p:cNvSpPr/>
          <p:nvPr/>
        </p:nvSpPr>
        <p:spPr>
          <a:xfrm>
            <a:off x="5740200" y="776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2" name=""/>
          <p:cNvSpPr/>
          <p:nvPr/>
        </p:nvSpPr>
        <p:spPr>
          <a:xfrm flipH="1">
            <a:off x="5735160" y="7819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3" name=""/>
          <p:cNvSpPr/>
          <p:nvPr/>
        </p:nvSpPr>
        <p:spPr>
          <a:xfrm>
            <a:off x="5735160" y="7912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4" name=""/>
          <p:cNvSpPr/>
          <p:nvPr/>
        </p:nvSpPr>
        <p:spPr>
          <a:xfrm>
            <a:off x="5735160" y="8010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5" name=""/>
          <p:cNvSpPr/>
          <p:nvPr/>
        </p:nvSpPr>
        <p:spPr>
          <a:xfrm>
            <a:off x="5735160" y="81504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6" name=""/>
          <p:cNvSpPr/>
          <p:nvPr/>
        </p:nvSpPr>
        <p:spPr>
          <a:xfrm>
            <a:off x="5735160" y="8438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7" name=""/>
          <p:cNvSpPr/>
          <p:nvPr/>
        </p:nvSpPr>
        <p:spPr>
          <a:xfrm>
            <a:off x="5735160" y="853200"/>
            <a:ext cx="5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8" name=""/>
          <p:cNvSpPr/>
          <p:nvPr/>
        </p:nvSpPr>
        <p:spPr>
          <a:xfrm>
            <a:off x="5740200" y="877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9" name=""/>
          <p:cNvSpPr/>
          <p:nvPr/>
        </p:nvSpPr>
        <p:spPr>
          <a:xfrm>
            <a:off x="5744880" y="88200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0" name=""/>
          <p:cNvSpPr/>
          <p:nvPr/>
        </p:nvSpPr>
        <p:spPr>
          <a:xfrm>
            <a:off x="5758920" y="896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1" name=""/>
          <p:cNvSpPr/>
          <p:nvPr/>
        </p:nvSpPr>
        <p:spPr>
          <a:xfrm flipV="1">
            <a:off x="5763960" y="8913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2" name=""/>
          <p:cNvSpPr/>
          <p:nvPr/>
        </p:nvSpPr>
        <p:spPr>
          <a:xfrm>
            <a:off x="5783040" y="8913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3" name=""/>
          <p:cNvSpPr/>
          <p:nvPr/>
        </p:nvSpPr>
        <p:spPr>
          <a:xfrm flipV="1">
            <a:off x="5792400" y="8722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4" name=""/>
          <p:cNvSpPr/>
          <p:nvPr/>
        </p:nvSpPr>
        <p:spPr>
          <a:xfrm flipV="1">
            <a:off x="5811480" y="8676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5" name=""/>
          <p:cNvSpPr/>
          <p:nvPr/>
        </p:nvSpPr>
        <p:spPr>
          <a:xfrm flipV="1">
            <a:off x="5821200" y="843840"/>
            <a:ext cx="14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6" name=""/>
          <p:cNvSpPr/>
          <p:nvPr/>
        </p:nvSpPr>
        <p:spPr>
          <a:xfrm flipV="1">
            <a:off x="5835240" y="839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7" name=""/>
          <p:cNvSpPr/>
          <p:nvPr/>
        </p:nvSpPr>
        <p:spPr>
          <a:xfrm flipV="1">
            <a:off x="5840280" y="8294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8" name=""/>
          <p:cNvSpPr/>
          <p:nvPr/>
        </p:nvSpPr>
        <p:spPr>
          <a:xfrm flipV="1">
            <a:off x="5844960" y="8200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9" name=""/>
          <p:cNvSpPr/>
          <p:nvPr/>
        </p:nvSpPr>
        <p:spPr>
          <a:xfrm flipV="1">
            <a:off x="584964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0" name=""/>
          <p:cNvSpPr/>
          <p:nvPr/>
        </p:nvSpPr>
        <p:spPr>
          <a:xfrm flipV="1">
            <a:off x="5849640" y="810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1" name=""/>
          <p:cNvSpPr/>
          <p:nvPr/>
        </p:nvSpPr>
        <p:spPr>
          <a:xfrm flipV="1">
            <a:off x="5854320" y="7959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2" name=""/>
          <p:cNvSpPr/>
          <p:nvPr/>
        </p:nvSpPr>
        <p:spPr>
          <a:xfrm flipV="1">
            <a:off x="585432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3" name=""/>
          <p:cNvSpPr/>
          <p:nvPr/>
        </p:nvSpPr>
        <p:spPr>
          <a:xfrm flipV="1">
            <a:off x="585432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4" name=""/>
          <p:cNvSpPr/>
          <p:nvPr/>
        </p:nvSpPr>
        <p:spPr>
          <a:xfrm>
            <a:off x="585432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5" name=""/>
          <p:cNvSpPr/>
          <p:nvPr/>
        </p:nvSpPr>
        <p:spPr>
          <a:xfrm>
            <a:off x="5854320" y="7912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6" name=""/>
          <p:cNvSpPr/>
          <p:nvPr/>
        </p:nvSpPr>
        <p:spPr>
          <a:xfrm>
            <a:off x="585936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7" name=""/>
          <p:cNvSpPr/>
          <p:nvPr/>
        </p:nvSpPr>
        <p:spPr>
          <a:xfrm>
            <a:off x="5859360" y="7959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8" name=""/>
          <p:cNvSpPr/>
          <p:nvPr/>
        </p:nvSpPr>
        <p:spPr>
          <a:xfrm>
            <a:off x="5859360" y="810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9" name=""/>
          <p:cNvSpPr/>
          <p:nvPr/>
        </p:nvSpPr>
        <p:spPr>
          <a:xfrm>
            <a:off x="585936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0" name=""/>
          <p:cNvSpPr/>
          <p:nvPr/>
        </p:nvSpPr>
        <p:spPr>
          <a:xfrm>
            <a:off x="5859360" y="820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1" name=""/>
          <p:cNvSpPr/>
          <p:nvPr/>
        </p:nvSpPr>
        <p:spPr>
          <a:xfrm>
            <a:off x="5859360" y="82944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2" name=""/>
          <p:cNvSpPr/>
          <p:nvPr/>
        </p:nvSpPr>
        <p:spPr>
          <a:xfrm>
            <a:off x="5859360" y="862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3" name=""/>
          <p:cNvSpPr/>
          <p:nvPr/>
        </p:nvSpPr>
        <p:spPr>
          <a:xfrm>
            <a:off x="5859360" y="88200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4" name=""/>
          <p:cNvSpPr/>
          <p:nvPr/>
        </p:nvSpPr>
        <p:spPr>
          <a:xfrm>
            <a:off x="5859360" y="92016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5" name=""/>
          <p:cNvSpPr/>
          <p:nvPr/>
        </p:nvSpPr>
        <p:spPr>
          <a:xfrm>
            <a:off x="5864040" y="9486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6" name=""/>
          <p:cNvSpPr/>
          <p:nvPr/>
        </p:nvSpPr>
        <p:spPr>
          <a:xfrm>
            <a:off x="5864040" y="963000"/>
            <a:ext cx="0" cy="475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7" name=""/>
          <p:cNvSpPr/>
          <p:nvPr/>
        </p:nvSpPr>
        <p:spPr>
          <a:xfrm flipH="1">
            <a:off x="5859360" y="10105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8" name=""/>
          <p:cNvSpPr/>
          <p:nvPr/>
        </p:nvSpPr>
        <p:spPr>
          <a:xfrm>
            <a:off x="5859360" y="1024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9" name=""/>
          <p:cNvSpPr/>
          <p:nvPr/>
        </p:nvSpPr>
        <p:spPr>
          <a:xfrm flipH="1">
            <a:off x="5854320" y="1044000"/>
            <a:ext cx="504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0" name=""/>
          <p:cNvSpPr/>
          <p:nvPr/>
        </p:nvSpPr>
        <p:spPr>
          <a:xfrm flipH="1">
            <a:off x="5849640" y="11012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1" name=""/>
          <p:cNvSpPr/>
          <p:nvPr/>
        </p:nvSpPr>
        <p:spPr>
          <a:xfrm flipH="1">
            <a:off x="5844960" y="11106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2" name=""/>
          <p:cNvSpPr/>
          <p:nvPr/>
        </p:nvSpPr>
        <p:spPr>
          <a:xfrm flipH="1">
            <a:off x="5830560" y="11203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3" name=""/>
          <p:cNvSpPr/>
          <p:nvPr/>
        </p:nvSpPr>
        <p:spPr>
          <a:xfrm flipH="1">
            <a:off x="5821200" y="1144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4" name=""/>
          <p:cNvSpPr/>
          <p:nvPr/>
        </p:nvSpPr>
        <p:spPr>
          <a:xfrm flipH="1">
            <a:off x="5816160" y="1144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5" name=""/>
          <p:cNvSpPr/>
          <p:nvPr/>
        </p:nvSpPr>
        <p:spPr>
          <a:xfrm flipH="1" flipV="1">
            <a:off x="5783040" y="1139400"/>
            <a:ext cx="331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6" name=""/>
          <p:cNvSpPr/>
          <p:nvPr/>
        </p:nvSpPr>
        <p:spPr>
          <a:xfrm flipH="1">
            <a:off x="5773320" y="1139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7" name=""/>
          <p:cNvSpPr/>
          <p:nvPr/>
        </p:nvSpPr>
        <p:spPr>
          <a:xfrm flipH="1" flipV="1">
            <a:off x="5768640" y="1134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8" name=""/>
          <p:cNvSpPr/>
          <p:nvPr/>
        </p:nvSpPr>
        <p:spPr>
          <a:xfrm flipH="1" flipV="1">
            <a:off x="5758920" y="11296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9" name=""/>
          <p:cNvSpPr/>
          <p:nvPr/>
        </p:nvSpPr>
        <p:spPr>
          <a:xfrm flipH="1" flipV="1">
            <a:off x="5754240" y="11156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0" name=""/>
          <p:cNvSpPr/>
          <p:nvPr/>
        </p:nvSpPr>
        <p:spPr>
          <a:xfrm flipV="1">
            <a:off x="5754240" y="10965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1" name=""/>
          <p:cNvSpPr/>
          <p:nvPr/>
        </p:nvSpPr>
        <p:spPr>
          <a:xfrm>
            <a:off x="5758920" y="633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2" name=""/>
          <p:cNvSpPr/>
          <p:nvPr/>
        </p:nvSpPr>
        <p:spPr>
          <a:xfrm flipV="1">
            <a:off x="5763960" y="629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3" name=""/>
          <p:cNvSpPr/>
          <p:nvPr/>
        </p:nvSpPr>
        <p:spPr>
          <a:xfrm flipV="1">
            <a:off x="5768640" y="624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4" name=""/>
          <p:cNvSpPr/>
          <p:nvPr/>
        </p:nvSpPr>
        <p:spPr>
          <a:xfrm flipV="1">
            <a:off x="5768640" y="6148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5" name=""/>
          <p:cNvSpPr/>
          <p:nvPr/>
        </p:nvSpPr>
        <p:spPr>
          <a:xfrm flipV="1">
            <a:off x="5778000" y="6102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6" name=""/>
          <p:cNvSpPr/>
          <p:nvPr/>
        </p:nvSpPr>
        <p:spPr>
          <a:xfrm flipV="1">
            <a:off x="5783040" y="59580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7" name=""/>
          <p:cNvSpPr/>
          <p:nvPr/>
        </p:nvSpPr>
        <p:spPr>
          <a:xfrm flipV="1">
            <a:off x="5792400" y="591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8" name=""/>
          <p:cNvSpPr/>
          <p:nvPr/>
        </p:nvSpPr>
        <p:spPr>
          <a:xfrm flipV="1">
            <a:off x="5797080" y="5767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9" name=""/>
          <p:cNvSpPr/>
          <p:nvPr/>
        </p:nvSpPr>
        <p:spPr>
          <a:xfrm flipV="1">
            <a:off x="5806800" y="572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0" name=""/>
          <p:cNvSpPr/>
          <p:nvPr/>
        </p:nvSpPr>
        <p:spPr>
          <a:xfrm>
            <a:off x="5811480" y="5720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1" name=""/>
          <p:cNvSpPr/>
          <p:nvPr/>
        </p:nvSpPr>
        <p:spPr>
          <a:xfrm>
            <a:off x="5821200" y="572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2" name=""/>
          <p:cNvSpPr/>
          <p:nvPr/>
        </p:nvSpPr>
        <p:spPr>
          <a:xfrm>
            <a:off x="5821200" y="57672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3" name=""/>
          <p:cNvSpPr/>
          <p:nvPr/>
        </p:nvSpPr>
        <p:spPr>
          <a:xfrm>
            <a:off x="5835240" y="59580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4" name=""/>
          <p:cNvSpPr/>
          <p:nvPr/>
        </p:nvSpPr>
        <p:spPr>
          <a:xfrm>
            <a:off x="5840280" y="610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5" name=""/>
          <p:cNvSpPr/>
          <p:nvPr/>
        </p:nvSpPr>
        <p:spPr>
          <a:xfrm>
            <a:off x="5844960" y="6195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6" name=""/>
          <p:cNvSpPr/>
          <p:nvPr/>
        </p:nvSpPr>
        <p:spPr>
          <a:xfrm>
            <a:off x="5849640" y="633960"/>
            <a:ext cx="2376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7" name=""/>
          <p:cNvSpPr/>
          <p:nvPr/>
        </p:nvSpPr>
        <p:spPr>
          <a:xfrm>
            <a:off x="5873400" y="68184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8" name=""/>
          <p:cNvSpPr/>
          <p:nvPr/>
        </p:nvSpPr>
        <p:spPr>
          <a:xfrm>
            <a:off x="5887800" y="705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9" name=""/>
          <p:cNvSpPr/>
          <p:nvPr/>
        </p:nvSpPr>
        <p:spPr>
          <a:xfrm>
            <a:off x="5897520" y="71496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0" name=""/>
          <p:cNvSpPr/>
          <p:nvPr/>
        </p:nvSpPr>
        <p:spPr>
          <a:xfrm flipH="1">
            <a:off x="6207120" y="7912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1" name=""/>
          <p:cNvSpPr/>
          <p:nvPr/>
        </p:nvSpPr>
        <p:spPr>
          <a:xfrm flipV="1">
            <a:off x="620712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2" name=""/>
          <p:cNvSpPr/>
          <p:nvPr/>
        </p:nvSpPr>
        <p:spPr>
          <a:xfrm flipH="1">
            <a:off x="620244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3" name=""/>
          <p:cNvSpPr/>
          <p:nvPr/>
        </p:nvSpPr>
        <p:spPr>
          <a:xfrm flipH="1">
            <a:off x="619776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4" name=""/>
          <p:cNvSpPr/>
          <p:nvPr/>
        </p:nvSpPr>
        <p:spPr>
          <a:xfrm flipH="1">
            <a:off x="619308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5" name=""/>
          <p:cNvSpPr/>
          <p:nvPr/>
        </p:nvSpPr>
        <p:spPr>
          <a:xfrm flipH="1">
            <a:off x="6188040" y="786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6" name=""/>
          <p:cNvSpPr/>
          <p:nvPr/>
        </p:nvSpPr>
        <p:spPr>
          <a:xfrm flipH="1">
            <a:off x="618336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7" name=""/>
          <p:cNvSpPr/>
          <p:nvPr/>
        </p:nvSpPr>
        <p:spPr>
          <a:xfrm flipH="1">
            <a:off x="6164280" y="7866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8" name=""/>
          <p:cNvSpPr/>
          <p:nvPr/>
        </p:nvSpPr>
        <p:spPr>
          <a:xfrm flipH="1">
            <a:off x="6126120" y="78660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9" name=""/>
          <p:cNvSpPr/>
          <p:nvPr/>
        </p:nvSpPr>
        <p:spPr>
          <a:xfrm flipH="1">
            <a:off x="6116760" y="7912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0" name=""/>
          <p:cNvSpPr/>
          <p:nvPr/>
        </p:nvSpPr>
        <p:spPr>
          <a:xfrm flipH="1" flipV="1">
            <a:off x="6093000" y="7866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1" name=""/>
          <p:cNvSpPr/>
          <p:nvPr/>
        </p:nvSpPr>
        <p:spPr>
          <a:xfrm flipH="1">
            <a:off x="6250320" y="891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2" name=""/>
          <p:cNvSpPr/>
          <p:nvPr/>
        </p:nvSpPr>
        <p:spPr>
          <a:xfrm flipH="1">
            <a:off x="6245280" y="891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3" name=""/>
          <p:cNvSpPr/>
          <p:nvPr/>
        </p:nvSpPr>
        <p:spPr>
          <a:xfrm flipH="1" flipV="1">
            <a:off x="6240600" y="886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4" name=""/>
          <p:cNvSpPr/>
          <p:nvPr/>
        </p:nvSpPr>
        <p:spPr>
          <a:xfrm flipH="1">
            <a:off x="6231240" y="886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5" name=""/>
          <p:cNvSpPr/>
          <p:nvPr/>
        </p:nvSpPr>
        <p:spPr>
          <a:xfrm flipH="1">
            <a:off x="6226200" y="886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6" name=""/>
          <p:cNvSpPr/>
          <p:nvPr/>
        </p:nvSpPr>
        <p:spPr>
          <a:xfrm flipH="1">
            <a:off x="6193080" y="886680"/>
            <a:ext cx="33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7" name=""/>
          <p:cNvSpPr/>
          <p:nvPr/>
        </p:nvSpPr>
        <p:spPr>
          <a:xfrm flipH="1">
            <a:off x="6183360" y="8866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8" name=""/>
          <p:cNvSpPr/>
          <p:nvPr/>
        </p:nvSpPr>
        <p:spPr>
          <a:xfrm flipH="1">
            <a:off x="6174000" y="886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9" name=""/>
          <p:cNvSpPr/>
          <p:nvPr/>
        </p:nvSpPr>
        <p:spPr>
          <a:xfrm flipH="1">
            <a:off x="6140520" y="88668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0" name=""/>
          <p:cNvSpPr/>
          <p:nvPr/>
        </p:nvSpPr>
        <p:spPr>
          <a:xfrm flipH="1">
            <a:off x="6135840" y="891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1" name=""/>
          <p:cNvSpPr/>
          <p:nvPr/>
        </p:nvSpPr>
        <p:spPr>
          <a:xfrm flipH="1">
            <a:off x="6126120" y="89604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2" name=""/>
          <p:cNvSpPr/>
          <p:nvPr/>
        </p:nvSpPr>
        <p:spPr>
          <a:xfrm>
            <a:off x="6359760" y="72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3" name=""/>
          <p:cNvSpPr/>
          <p:nvPr/>
        </p:nvSpPr>
        <p:spPr>
          <a:xfrm>
            <a:off x="6359760" y="734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4" name=""/>
          <p:cNvSpPr/>
          <p:nvPr/>
        </p:nvSpPr>
        <p:spPr>
          <a:xfrm>
            <a:off x="6359760" y="738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5" name=""/>
          <p:cNvSpPr/>
          <p:nvPr/>
        </p:nvSpPr>
        <p:spPr>
          <a:xfrm>
            <a:off x="6359760" y="74376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6" name=""/>
          <p:cNvSpPr/>
          <p:nvPr/>
        </p:nvSpPr>
        <p:spPr>
          <a:xfrm>
            <a:off x="6359760" y="757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7" name=""/>
          <p:cNvSpPr/>
          <p:nvPr/>
        </p:nvSpPr>
        <p:spPr>
          <a:xfrm>
            <a:off x="6359760" y="7628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8" name=""/>
          <p:cNvSpPr/>
          <p:nvPr/>
        </p:nvSpPr>
        <p:spPr>
          <a:xfrm>
            <a:off x="6364440" y="7866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9" name=""/>
          <p:cNvSpPr/>
          <p:nvPr/>
        </p:nvSpPr>
        <p:spPr>
          <a:xfrm>
            <a:off x="6369480" y="79596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0" name=""/>
          <p:cNvSpPr/>
          <p:nvPr/>
        </p:nvSpPr>
        <p:spPr>
          <a:xfrm>
            <a:off x="6378840" y="8294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1" name=""/>
          <p:cNvSpPr/>
          <p:nvPr/>
        </p:nvSpPr>
        <p:spPr>
          <a:xfrm>
            <a:off x="6383520" y="843840"/>
            <a:ext cx="972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2" name=""/>
          <p:cNvSpPr/>
          <p:nvPr/>
        </p:nvSpPr>
        <p:spPr>
          <a:xfrm>
            <a:off x="6393240" y="872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3" name=""/>
          <p:cNvSpPr/>
          <p:nvPr/>
        </p:nvSpPr>
        <p:spPr>
          <a:xfrm>
            <a:off x="6397920" y="8773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4" name=""/>
          <p:cNvSpPr/>
          <p:nvPr/>
        </p:nvSpPr>
        <p:spPr>
          <a:xfrm>
            <a:off x="6407640" y="886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5" name=""/>
          <p:cNvSpPr/>
          <p:nvPr/>
        </p:nvSpPr>
        <p:spPr>
          <a:xfrm flipV="1">
            <a:off x="6412320" y="8773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6" name=""/>
          <p:cNvSpPr/>
          <p:nvPr/>
        </p:nvSpPr>
        <p:spPr>
          <a:xfrm flipV="1">
            <a:off x="6417000" y="8582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7" name=""/>
          <p:cNvSpPr/>
          <p:nvPr/>
        </p:nvSpPr>
        <p:spPr>
          <a:xfrm flipV="1">
            <a:off x="6431400" y="8532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8" name=""/>
          <p:cNvSpPr/>
          <p:nvPr/>
        </p:nvSpPr>
        <p:spPr>
          <a:xfrm flipV="1">
            <a:off x="6436080" y="815040"/>
            <a:ext cx="190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9" name=""/>
          <p:cNvSpPr/>
          <p:nvPr/>
        </p:nvSpPr>
        <p:spPr>
          <a:xfrm flipV="1">
            <a:off x="6455160" y="8056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0" name=""/>
          <p:cNvSpPr/>
          <p:nvPr/>
        </p:nvSpPr>
        <p:spPr>
          <a:xfrm flipV="1">
            <a:off x="6455160" y="78192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1" name=""/>
          <p:cNvSpPr/>
          <p:nvPr/>
        </p:nvSpPr>
        <p:spPr>
          <a:xfrm flipV="1">
            <a:off x="6464520" y="776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2" name=""/>
          <p:cNvSpPr/>
          <p:nvPr/>
        </p:nvSpPr>
        <p:spPr>
          <a:xfrm flipV="1">
            <a:off x="6464520" y="77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3" name=""/>
          <p:cNvSpPr/>
          <p:nvPr/>
        </p:nvSpPr>
        <p:spPr>
          <a:xfrm flipV="1">
            <a:off x="6464520" y="7675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4" name=""/>
          <p:cNvSpPr/>
          <p:nvPr/>
        </p:nvSpPr>
        <p:spPr>
          <a:xfrm flipV="1">
            <a:off x="6469560" y="762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5" name=""/>
          <p:cNvSpPr/>
          <p:nvPr/>
        </p:nvSpPr>
        <p:spPr>
          <a:xfrm>
            <a:off x="6469560" y="762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6" name=""/>
          <p:cNvSpPr/>
          <p:nvPr/>
        </p:nvSpPr>
        <p:spPr>
          <a:xfrm>
            <a:off x="6474240" y="7628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7" name=""/>
          <p:cNvSpPr/>
          <p:nvPr/>
        </p:nvSpPr>
        <p:spPr>
          <a:xfrm>
            <a:off x="6478920" y="7768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8" name=""/>
          <p:cNvSpPr/>
          <p:nvPr/>
        </p:nvSpPr>
        <p:spPr>
          <a:xfrm>
            <a:off x="6483600" y="7819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9" name=""/>
          <p:cNvSpPr/>
          <p:nvPr/>
        </p:nvSpPr>
        <p:spPr>
          <a:xfrm>
            <a:off x="6488640" y="791280"/>
            <a:ext cx="14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0" name=""/>
          <p:cNvSpPr/>
          <p:nvPr/>
        </p:nvSpPr>
        <p:spPr>
          <a:xfrm>
            <a:off x="6502680" y="8247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1" name=""/>
          <p:cNvSpPr/>
          <p:nvPr/>
        </p:nvSpPr>
        <p:spPr>
          <a:xfrm>
            <a:off x="6507720" y="83916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2" name=""/>
          <p:cNvSpPr/>
          <p:nvPr/>
        </p:nvSpPr>
        <p:spPr>
          <a:xfrm>
            <a:off x="6517080" y="853200"/>
            <a:ext cx="2880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3" name=""/>
          <p:cNvSpPr/>
          <p:nvPr/>
        </p:nvSpPr>
        <p:spPr>
          <a:xfrm>
            <a:off x="6545880" y="8960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4" name=""/>
          <p:cNvSpPr/>
          <p:nvPr/>
        </p:nvSpPr>
        <p:spPr>
          <a:xfrm>
            <a:off x="6555240" y="901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5" name=""/>
          <p:cNvSpPr/>
          <p:nvPr/>
        </p:nvSpPr>
        <p:spPr>
          <a:xfrm flipV="1">
            <a:off x="6559920" y="8960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6" name=""/>
          <p:cNvSpPr/>
          <p:nvPr/>
        </p:nvSpPr>
        <p:spPr>
          <a:xfrm flipV="1">
            <a:off x="6569640" y="8913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7" name=""/>
          <p:cNvSpPr/>
          <p:nvPr/>
        </p:nvSpPr>
        <p:spPr>
          <a:xfrm flipV="1">
            <a:off x="6579000" y="86760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8" name=""/>
          <p:cNvSpPr/>
          <p:nvPr/>
        </p:nvSpPr>
        <p:spPr>
          <a:xfrm flipV="1">
            <a:off x="6598080" y="83916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9" name=""/>
          <p:cNvSpPr/>
          <p:nvPr/>
        </p:nvSpPr>
        <p:spPr>
          <a:xfrm flipV="1">
            <a:off x="6617160" y="8200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0" name=""/>
          <p:cNvSpPr/>
          <p:nvPr/>
        </p:nvSpPr>
        <p:spPr>
          <a:xfrm flipV="1">
            <a:off x="6621840" y="772200"/>
            <a:ext cx="2412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1" name=""/>
          <p:cNvSpPr/>
          <p:nvPr/>
        </p:nvSpPr>
        <p:spPr>
          <a:xfrm flipV="1">
            <a:off x="6645960" y="7578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2" name=""/>
          <p:cNvSpPr/>
          <p:nvPr/>
        </p:nvSpPr>
        <p:spPr>
          <a:xfrm flipV="1">
            <a:off x="6650640" y="7437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3" name=""/>
          <p:cNvSpPr/>
          <p:nvPr/>
        </p:nvSpPr>
        <p:spPr>
          <a:xfrm flipV="1">
            <a:off x="6655320" y="72468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4" name=""/>
          <p:cNvSpPr/>
          <p:nvPr/>
        </p:nvSpPr>
        <p:spPr>
          <a:xfrm>
            <a:off x="6665040" y="72468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5" name=""/>
          <p:cNvSpPr/>
          <p:nvPr/>
        </p:nvSpPr>
        <p:spPr>
          <a:xfrm>
            <a:off x="6679080" y="724680"/>
            <a:ext cx="97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6" name=""/>
          <p:cNvSpPr/>
          <p:nvPr/>
        </p:nvSpPr>
        <p:spPr>
          <a:xfrm>
            <a:off x="6827040" y="882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7" name=""/>
          <p:cNvSpPr/>
          <p:nvPr/>
        </p:nvSpPr>
        <p:spPr>
          <a:xfrm>
            <a:off x="6827040" y="886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8" name=""/>
          <p:cNvSpPr/>
          <p:nvPr/>
        </p:nvSpPr>
        <p:spPr>
          <a:xfrm>
            <a:off x="6827040" y="891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9" name=""/>
          <p:cNvSpPr/>
          <p:nvPr/>
        </p:nvSpPr>
        <p:spPr>
          <a:xfrm flipH="1">
            <a:off x="6822360" y="901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0" name=""/>
          <p:cNvSpPr/>
          <p:nvPr/>
        </p:nvSpPr>
        <p:spPr>
          <a:xfrm flipH="1">
            <a:off x="6803280" y="905760"/>
            <a:ext cx="190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1" name=""/>
          <p:cNvSpPr/>
          <p:nvPr/>
        </p:nvSpPr>
        <p:spPr>
          <a:xfrm flipH="1">
            <a:off x="6798240" y="9392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2" name=""/>
          <p:cNvSpPr/>
          <p:nvPr/>
        </p:nvSpPr>
        <p:spPr>
          <a:xfrm flipH="1">
            <a:off x="6788880" y="948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3" name=""/>
          <p:cNvSpPr/>
          <p:nvPr/>
        </p:nvSpPr>
        <p:spPr>
          <a:xfrm flipH="1">
            <a:off x="6779160" y="9532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4" name=""/>
          <p:cNvSpPr/>
          <p:nvPr/>
        </p:nvSpPr>
        <p:spPr>
          <a:xfrm flipH="1">
            <a:off x="6755400" y="9583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5" name=""/>
          <p:cNvSpPr/>
          <p:nvPr/>
        </p:nvSpPr>
        <p:spPr>
          <a:xfrm flipH="1">
            <a:off x="6746040" y="963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6" name=""/>
          <p:cNvSpPr/>
          <p:nvPr/>
        </p:nvSpPr>
        <p:spPr>
          <a:xfrm flipH="1" flipV="1">
            <a:off x="6722280" y="93924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7" name=""/>
          <p:cNvSpPr/>
          <p:nvPr/>
        </p:nvSpPr>
        <p:spPr>
          <a:xfrm flipH="1" flipV="1">
            <a:off x="6717240" y="9295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8" name=""/>
          <p:cNvSpPr/>
          <p:nvPr/>
        </p:nvSpPr>
        <p:spPr>
          <a:xfrm flipV="1">
            <a:off x="6717240" y="91044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9" name=""/>
          <p:cNvSpPr/>
          <p:nvPr/>
        </p:nvSpPr>
        <p:spPr>
          <a:xfrm>
            <a:off x="6722280" y="910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0" name=""/>
          <p:cNvSpPr/>
          <p:nvPr/>
        </p:nvSpPr>
        <p:spPr>
          <a:xfrm>
            <a:off x="6726960" y="9104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1" name=""/>
          <p:cNvSpPr/>
          <p:nvPr/>
        </p:nvSpPr>
        <p:spPr>
          <a:xfrm>
            <a:off x="6750720" y="9104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2" name=""/>
          <p:cNvSpPr/>
          <p:nvPr/>
        </p:nvSpPr>
        <p:spPr>
          <a:xfrm>
            <a:off x="6760440" y="9151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3" name=""/>
          <p:cNvSpPr/>
          <p:nvPr/>
        </p:nvSpPr>
        <p:spPr>
          <a:xfrm>
            <a:off x="6774480" y="929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4" name=""/>
          <p:cNvSpPr/>
          <p:nvPr/>
        </p:nvSpPr>
        <p:spPr>
          <a:xfrm>
            <a:off x="6779160" y="9392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5" name=""/>
          <p:cNvSpPr/>
          <p:nvPr/>
        </p:nvSpPr>
        <p:spPr>
          <a:xfrm>
            <a:off x="7098840" y="72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6" name=""/>
          <p:cNvSpPr/>
          <p:nvPr/>
        </p:nvSpPr>
        <p:spPr>
          <a:xfrm>
            <a:off x="7098840" y="724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7" name=""/>
          <p:cNvSpPr/>
          <p:nvPr/>
        </p:nvSpPr>
        <p:spPr>
          <a:xfrm>
            <a:off x="7098840" y="72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8" name=""/>
          <p:cNvSpPr/>
          <p:nvPr/>
        </p:nvSpPr>
        <p:spPr>
          <a:xfrm>
            <a:off x="7098840" y="734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9" name=""/>
          <p:cNvSpPr/>
          <p:nvPr/>
        </p:nvSpPr>
        <p:spPr>
          <a:xfrm>
            <a:off x="7098840" y="738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0" name=""/>
          <p:cNvSpPr/>
          <p:nvPr/>
        </p:nvSpPr>
        <p:spPr>
          <a:xfrm>
            <a:off x="7098840" y="743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1" name=""/>
          <p:cNvSpPr/>
          <p:nvPr/>
        </p:nvSpPr>
        <p:spPr>
          <a:xfrm flipH="1">
            <a:off x="7094160" y="75312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2" name=""/>
          <p:cNvSpPr/>
          <p:nvPr/>
        </p:nvSpPr>
        <p:spPr>
          <a:xfrm>
            <a:off x="7094160" y="776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3" name=""/>
          <p:cNvSpPr/>
          <p:nvPr/>
        </p:nvSpPr>
        <p:spPr>
          <a:xfrm flipH="1">
            <a:off x="7089120" y="786600"/>
            <a:ext cx="5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4" name=""/>
          <p:cNvSpPr/>
          <p:nvPr/>
        </p:nvSpPr>
        <p:spPr>
          <a:xfrm>
            <a:off x="7089120" y="8150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5" name=""/>
          <p:cNvSpPr/>
          <p:nvPr/>
        </p:nvSpPr>
        <p:spPr>
          <a:xfrm>
            <a:off x="7089120" y="8294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6" name=""/>
          <p:cNvSpPr/>
          <p:nvPr/>
        </p:nvSpPr>
        <p:spPr>
          <a:xfrm>
            <a:off x="7089120" y="8438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7" name=""/>
          <p:cNvSpPr/>
          <p:nvPr/>
        </p:nvSpPr>
        <p:spPr>
          <a:xfrm>
            <a:off x="7089120" y="853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8" name=""/>
          <p:cNvSpPr/>
          <p:nvPr/>
        </p:nvSpPr>
        <p:spPr>
          <a:xfrm>
            <a:off x="7089120" y="862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9" name=""/>
          <p:cNvSpPr/>
          <p:nvPr/>
        </p:nvSpPr>
        <p:spPr>
          <a:xfrm>
            <a:off x="7089120" y="88200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0" name=""/>
          <p:cNvSpPr/>
          <p:nvPr/>
        </p:nvSpPr>
        <p:spPr>
          <a:xfrm>
            <a:off x="7094160" y="896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1" name=""/>
          <p:cNvSpPr/>
          <p:nvPr/>
        </p:nvSpPr>
        <p:spPr>
          <a:xfrm>
            <a:off x="7094160" y="901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2" name=""/>
          <p:cNvSpPr/>
          <p:nvPr/>
        </p:nvSpPr>
        <p:spPr>
          <a:xfrm flipH="1">
            <a:off x="7117920" y="815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3" name=""/>
          <p:cNvSpPr/>
          <p:nvPr/>
        </p:nvSpPr>
        <p:spPr>
          <a:xfrm flipH="1">
            <a:off x="7108200" y="8150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4" name=""/>
          <p:cNvSpPr/>
          <p:nvPr/>
        </p:nvSpPr>
        <p:spPr>
          <a:xfrm flipH="1">
            <a:off x="7098840" y="815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5" name=""/>
          <p:cNvSpPr/>
          <p:nvPr/>
        </p:nvSpPr>
        <p:spPr>
          <a:xfrm flipH="1">
            <a:off x="7094160" y="8150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6" name=""/>
          <p:cNvSpPr/>
          <p:nvPr/>
        </p:nvSpPr>
        <p:spPr>
          <a:xfrm flipH="1">
            <a:off x="7070040" y="82008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7" name=""/>
          <p:cNvSpPr/>
          <p:nvPr/>
        </p:nvSpPr>
        <p:spPr>
          <a:xfrm flipH="1">
            <a:off x="7060680" y="820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8" name=""/>
          <p:cNvSpPr/>
          <p:nvPr/>
        </p:nvSpPr>
        <p:spPr>
          <a:xfrm flipH="1">
            <a:off x="7031880" y="820080"/>
            <a:ext cx="288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9" name=""/>
          <p:cNvSpPr/>
          <p:nvPr/>
        </p:nvSpPr>
        <p:spPr>
          <a:xfrm flipH="1">
            <a:off x="7027200" y="82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0" name=""/>
          <p:cNvSpPr/>
          <p:nvPr/>
        </p:nvSpPr>
        <p:spPr>
          <a:xfrm flipH="1">
            <a:off x="7017840" y="8294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1" name=""/>
          <p:cNvSpPr/>
          <p:nvPr/>
        </p:nvSpPr>
        <p:spPr>
          <a:xfrm flipV="1">
            <a:off x="7246440" y="738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2" name=""/>
          <p:cNvSpPr/>
          <p:nvPr/>
        </p:nvSpPr>
        <p:spPr>
          <a:xfrm>
            <a:off x="7246440" y="7387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3" name=""/>
          <p:cNvSpPr/>
          <p:nvPr/>
        </p:nvSpPr>
        <p:spPr>
          <a:xfrm>
            <a:off x="7251480" y="743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4" name=""/>
          <p:cNvSpPr/>
          <p:nvPr/>
        </p:nvSpPr>
        <p:spPr>
          <a:xfrm>
            <a:off x="7251480" y="748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5" name=""/>
          <p:cNvSpPr/>
          <p:nvPr/>
        </p:nvSpPr>
        <p:spPr>
          <a:xfrm>
            <a:off x="7251480" y="7531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6" name=""/>
          <p:cNvSpPr/>
          <p:nvPr/>
        </p:nvSpPr>
        <p:spPr>
          <a:xfrm>
            <a:off x="7251480" y="762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7" name=""/>
          <p:cNvSpPr/>
          <p:nvPr/>
        </p:nvSpPr>
        <p:spPr>
          <a:xfrm>
            <a:off x="7251480" y="767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8" name=""/>
          <p:cNvSpPr/>
          <p:nvPr/>
        </p:nvSpPr>
        <p:spPr>
          <a:xfrm>
            <a:off x="7256160" y="77688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9" name=""/>
          <p:cNvSpPr/>
          <p:nvPr/>
        </p:nvSpPr>
        <p:spPr>
          <a:xfrm>
            <a:off x="7256160" y="805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0" name=""/>
          <p:cNvSpPr/>
          <p:nvPr/>
        </p:nvSpPr>
        <p:spPr>
          <a:xfrm>
            <a:off x="7260840" y="815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1" name=""/>
          <p:cNvSpPr/>
          <p:nvPr/>
        </p:nvSpPr>
        <p:spPr>
          <a:xfrm>
            <a:off x="7260840" y="8247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2" name=""/>
          <p:cNvSpPr/>
          <p:nvPr/>
        </p:nvSpPr>
        <p:spPr>
          <a:xfrm>
            <a:off x="7265520" y="8341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3" name=""/>
          <p:cNvSpPr/>
          <p:nvPr/>
        </p:nvSpPr>
        <p:spPr>
          <a:xfrm>
            <a:off x="7265520" y="84384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4" name=""/>
          <p:cNvSpPr/>
          <p:nvPr/>
        </p:nvSpPr>
        <p:spPr>
          <a:xfrm>
            <a:off x="7279920" y="867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5" name=""/>
          <p:cNvSpPr/>
          <p:nvPr/>
        </p:nvSpPr>
        <p:spPr>
          <a:xfrm>
            <a:off x="7284600" y="8676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6" name=""/>
          <p:cNvSpPr/>
          <p:nvPr/>
        </p:nvSpPr>
        <p:spPr>
          <a:xfrm flipV="1">
            <a:off x="7299000" y="862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7" name=""/>
          <p:cNvSpPr/>
          <p:nvPr/>
        </p:nvSpPr>
        <p:spPr>
          <a:xfrm flipV="1">
            <a:off x="7303680" y="8485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8" name=""/>
          <p:cNvSpPr/>
          <p:nvPr/>
        </p:nvSpPr>
        <p:spPr>
          <a:xfrm flipV="1">
            <a:off x="7313400" y="82944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9" name=""/>
          <p:cNvSpPr/>
          <p:nvPr/>
        </p:nvSpPr>
        <p:spPr>
          <a:xfrm flipV="1">
            <a:off x="7327440" y="8200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0" name=""/>
          <p:cNvSpPr/>
          <p:nvPr/>
        </p:nvSpPr>
        <p:spPr>
          <a:xfrm flipV="1">
            <a:off x="7337160" y="781920"/>
            <a:ext cx="1440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1" name=""/>
          <p:cNvSpPr/>
          <p:nvPr/>
        </p:nvSpPr>
        <p:spPr>
          <a:xfrm flipV="1">
            <a:off x="7351560" y="7675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2" name=""/>
          <p:cNvSpPr/>
          <p:nvPr/>
        </p:nvSpPr>
        <p:spPr>
          <a:xfrm flipV="1">
            <a:off x="7356240" y="757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3" name=""/>
          <p:cNvSpPr/>
          <p:nvPr/>
        </p:nvSpPr>
        <p:spPr>
          <a:xfrm flipV="1">
            <a:off x="7360920" y="729360"/>
            <a:ext cx="972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4" name=""/>
          <p:cNvSpPr/>
          <p:nvPr/>
        </p:nvSpPr>
        <p:spPr>
          <a:xfrm flipV="1">
            <a:off x="7370640" y="724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5" name=""/>
          <p:cNvSpPr/>
          <p:nvPr/>
        </p:nvSpPr>
        <p:spPr>
          <a:xfrm flipV="1">
            <a:off x="7375320" y="72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6" name=""/>
          <p:cNvSpPr/>
          <p:nvPr/>
        </p:nvSpPr>
        <p:spPr>
          <a:xfrm>
            <a:off x="7375320" y="720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7" name=""/>
          <p:cNvSpPr/>
          <p:nvPr/>
        </p:nvSpPr>
        <p:spPr>
          <a:xfrm>
            <a:off x="7380000" y="72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8" name=""/>
          <p:cNvSpPr/>
          <p:nvPr/>
        </p:nvSpPr>
        <p:spPr>
          <a:xfrm>
            <a:off x="7380000" y="734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9" name=""/>
          <p:cNvSpPr/>
          <p:nvPr/>
        </p:nvSpPr>
        <p:spPr>
          <a:xfrm>
            <a:off x="7384680" y="743760"/>
            <a:ext cx="972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0" name=""/>
          <p:cNvSpPr/>
          <p:nvPr/>
        </p:nvSpPr>
        <p:spPr>
          <a:xfrm>
            <a:off x="7394400" y="805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1" name=""/>
          <p:cNvSpPr/>
          <p:nvPr/>
        </p:nvSpPr>
        <p:spPr>
          <a:xfrm>
            <a:off x="7399080" y="815040"/>
            <a:ext cx="972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2" name=""/>
          <p:cNvSpPr/>
          <p:nvPr/>
        </p:nvSpPr>
        <p:spPr>
          <a:xfrm>
            <a:off x="7408800" y="843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3" name=""/>
          <p:cNvSpPr/>
          <p:nvPr/>
        </p:nvSpPr>
        <p:spPr>
          <a:xfrm>
            <a:off x="7413480" y="8485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4" name=""/>
          <p:cNvSpPr/>
          <p:nvPr/>
        </p:nvSpPr>
        <p:spPr>
          <a:xfrm flipV="1">
            <a:off x="7427880" y="8391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5" name=""/>
          <p:cNvSpPr/>
          <p:nvPr/>
        </p:nvSpPr>
        <p:spPr>
          <a:xfrm flipV="1">
            <a:off x="7437240" y="8294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6" name=""/>
          <p:cNvSpPr/>
          <p:nvPr/>
        </p:nvSpPr>
        <p:spPr>
          <a:xfrm flipV="1">
            <a:off x="7441920" y="795960"/>
            <a:ext cx="288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7" name=""/>
          <p:cNvSpPr/>
          <p:nvPr/>
        </p:nvSpPr>
        <p:spPr>
          <a:xfrm flipV="1">
            <a:off x="7470720" y="7768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8" name=""/>
          <p:cNvSpPr/>
          <p:nvPr/>
        </p:nvSpPr>
        <p:spPr>
          <a:xfrm flipV="1">
            <a:off x="7475400" y="7531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9" name=""/>
          <p:cNvSpPr/>
          <p:nvPr/>
        </p:nvSpPr>
        <p:spPr>
          <a:xfrm flipV="1">
            <a:off x="7489800" y="7387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0" name=""/>
          <p:cNvSpPr/>
          <p:nvPr/>
        </p:nvSpPr>
        <p:spPr>
          <a:xfrm flipV="1">
            <a:off x="7499160" y="7293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1" name=""/>
          <p:cNvSpPr/>
          <p:nvPr/>
        </p:nvSpPr>
        <p:spPr>
          <a:xfrm flipV="1">
            <a:off x="7503840" y="720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2" name=""/>
          <p:cNvSpPr/>
          <p:nvPr/>
        </p:nvSpPr>
        <p:spPr>
          <a:xfrm flipV="1">
            <a:off x="7508880" y="7149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3" name=""/>
          <p:cNvSpPr/>
          <p:nvPr/>
        </p:nvSpPr>
        <p:spPr>
          <a:xfrm>
            <a:off x="7513560" y="7149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4" name=""/>
          <p:cNvSpPr/>
          <p:nvPr/>
        </p:nvSpPr>
        <p:spPr>
          <a:xfrm>
            <a:off x="7522920" y="7149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5" name=""/>
          <p:cNvSpPr/>
          <p:nvPr/>
        </p:nvSpPr>
        <p:spPr>
          <a:xfrm>
            <a:off x="7632720" y="8341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6" name=""/>
          <p:cNvSpPr/>
          <p:nvPr/>
        </p:nvSpPr>
        <p:spPr>
          <a:xfrm>
            <a:off x="7632720" y="839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7" name=""/>
          <p:cNvSpPr/>
          <p:nvPr/>
        </p:nvSpPr>
        <p:spPr>
          <a:xfrm>
            <a:off x="7632720" y="84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8" name=""/>
          <p:cNvSpPr/>
          <p:nvPr/>
        </p:nvSpPr>
        <p:spPr>
          <a:xfrm>
            <a:off x="7632720" y="848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9" name=""/>
          <p:cNvSpPr/>
          <p:nvPr/>
        </p:nvSpPr>
        <p:spPr>
          <a:xfrm>
            <a:off x="7632720" y="858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0" name=""/>
          <p:cNvSpPr/>
          <p:nvPr/>
        </p:nvSpPr>
        <p:spPr>
          <a:xfrm>
            <a:off x="7632720" y="8676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1" name=""/>
          <p:cNvSpPr/>
          <p:nvPr/>
        </p:nvSpPr>
        <p:spPr>
          <a:xfrm>
            <a:off x="7637400" y="877320"/>
            <a:ext cx="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2" name=""/>
          <p:cNvSpPr/>
          <p:nvPr/>
        </p:nvSpPr>
        <p:spPr>
          <a:xfrm>
            <a:off x="7637400" y="9201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3" name=""/>
          <p:cNvSpPr/>
          <p:nvPr/>
        </p:nvSpPr>
        <p:spPr>
          <a:xfrm>
            <a:off x="7642080" y="934200"/>
            <a:ext cx="504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4" name=""/>
          <p:cNvSpPr/>
          <p:nvPr/>
        </p:nvSpPr>
        <p:spPr>
          <a:xfrm>
            <a:off x="7647120" y="9867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5" name=""/>
          <p:cNvSpPr/>
          <p:nvPr/>
        </p:nvSpPr>
        <p:spPr>
          <a:xfrm flipV="1">
            <a:off x="771372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6" name=""/>
          <p:cNvSpPr/>
          <p:nvPr/>
        </p:nvSpPr>
        <p:spPr>
          <a:xfrm>
            <a:off x="771372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7" name=""/>
          <p:cNvSpPr/>
          <p:nvPr/>
        </p:nvSpPr>
        <p:spPr>
          <a:xfrm>
            <a:off x="7713720" y="795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8" name=""/>
          <p:cNvSpPr/>
          <p:nvPr/>
        </p:nvSpPr>
        <p:spPr>
          <a:xfrm flipH="1">
            <a:off x="7709040" y="801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9" name=""/>
          <p:cNvSpPr/>
          <p:nvPr/>
        </p:nvSpPr>
        <p:spPr>
          <a:xfrm>
            <a:off x="7709040" y="80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0" name=""/>
          <p:cNvSpPr/>
          <p:nvPr/>
        </p:nvSpPr>
        <p:spPr>
          <a:xfrm>
            <a:off x="7709040" y="810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1" name=""/>
          <p:cNvSpPr/>
          <p:nvPr/>
        </p:nvSpPr>
        <p:spPr>
          <a:xfrm>
            <a:off x="770904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2" name=""/>
          <p:cNvSpPr/>
          <p:nvPr/>
        </p:nvSpPr>
        <p:spPr>
          <a:xfrm flipV="1">
            <a:off x="770904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3" name=""/>
          <p:cNvSpPr/>
          <p:nvPr/>
        </p:nvSpPr>
        <p:spPr>
          <a:xfrm flipH="1">
            <a:off x="8033040" y="714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4" name=""/>
          <p:cNvSpPr/>
          <p:nvPr/>
        </p:nvSpPr>
        <p:spPr>
          <a:xfrm flipH="1">
            <a:off x="8028360" y="714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5" name=""/>
          <p:cNvSpPr/>
          <p:nvPr/>
        </p:nvSpPr>
        <p:spPr>
          <a:xfrm>
            <a:off x="8028360" y="714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6" name=""/>
          <p:cNvSpPr/>
          <p:nvPr/>
        </p:nvSpPr>
        <p:spPr>
          <a:xfrm flipH="1">
            <a:off x="8023680" y="720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7" name=""/>
          <p:cNvSpPr/>
          <p:nvPr/>
        </p:nvSpPr>
        <p:spPr>
          <a:xfrm flipH="1">
            <a:off x="8019000" y="724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8" name=""/>
          <p:cNvSpPr/>
          <p:nvPr/>
        </p:nvSpPr>
        <p:spPr>
          <a:xfrm flipH="1">
            <a:off x="8013960" y="729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9" name=""/>
          <p:cNvSpPr/>
          <p:nvPr/>
        </p:nvSpPr>
        <p:spPr>
          <a:xfrm flipH="1">
            <a:off x="8009280" y="734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0" name=""/>
          <p:cNvSpPr/>
          <p:nvPr/>
        </p:nvSpPr>
        <p:spPr>
          <a:xfrm flipH="1">
            <a:off x="7990200" y="74376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1" name=""/>
          <p:cNvSpPr/>
          <p:nvPr/>
        </p:nvSpPr>
        <p:spPr>
          <a:xfrm flipH="1">
            <a:off x="7985520" y="767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2" name=""/>
          <p:cNvSpPr/>
          <p:nvPr/>
        </p:nvSpPr>
        <p:spPr>
          <a:xfrm flipH="1">
            <a:off x="7966440" y="776880"/>
            <a:ext cx="190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3" name=""/>
          <p:cNvSpPr/>
          <p:nvPr/>
        </p:nvSpPr>
        <p:spPr>
          <a:xfrm flipH="1">
            <a:off x="7961760" y="810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4" name=""/>
          <p:cNvSpPr/>
          <p:nvPr/>
        </p:nvSpPr>
        <p:spPr>
          <a:xfrm flipH="1">
            <a:off x="7957080" y="815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5" name=""/>
          <p:cNvSpPr/>
          <p:nvPr/>
        </p:nvSpPr>
        <p:spPr>
          <a:xfrm flipH="1">
            <a:off x="7952040" y="824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6" name=""/>
          <p:cNvSpPr/>
          <p:nvPr/>
        </p:nvSpPr>
        <p:spPr>
          <a:xfrm flipH="1">
            <a:off x="7938000" y="8341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7" name=""/>
          <p:cNvSpPr/>
          <p:nvPr/>
        </p:nvSpPr>
        <p:spPr>
          <a:xfrm>
            <a:off x="7938000" y="848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8" name=""/>
          <p:cNvSpPr/>
          <p:nvPr/>
        </p:nvSpPr>
        <p:spPr>
          <a:xfrm flipH="1">
            <a:off x="7932960" y="8532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9" name=""/>
          <p:cNvSpPr/>
          <p:nvPr/>
        </p:nvSpPr>
        <p:spPr>
          <a:xfrm flipH="1">
            <a:off x="7928280" y="85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0" name=""/>
          <p:cNvSpPr/>
          <p:nvPr/>
        </p:nvSpPr>
        <p:spPr>
          <a:xfrm flipH="1" flipV="1">
            <a:off x="8066520" y="872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1" name=""/>
          <p:cNvSpPr/>
          <p:nvPr/>
        </p:nvSpPr>
        <p:spPr>
          <a:xfrm flipV="1">
            <a:off x="8066520" y="8629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2" name=""/>
          <p:cNvSpPr/>
          <p:nvPr/>
        </p:nvSpPr>
        <p:spPr>
          <a:xfrm flipH="1" flipV="1">
            <a:off x="8061840" y="8485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3" name=""/>
          <p:cNvSpPr/>
          <p:nvPr/>
        </p:nvSpPr>
        <p:spPr>
          <a:xfrm flipH="1" flipV="1">
            <a:off x="8052120" y="8341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4" name=""/>
          <p:cNvSpPr/>
          <p:nvPr/>
        </p:nvSpPr>
        <p:spPr>
          <a:xfrm flipH="1" flipV="1">
            <a:off x="8023680" y="781920"/>
            <a:ext cx="28440" cy="52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5" name=""/>
          <p:cNvSpPr/>
          <p:nvPr/>
        </p:nvSpPr>
        <p:spPr>
          <a:xfrm flipH="1" flipV="1">
            <a:off x="8009280" y="7628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6" name=""/>
          <p:cNvSpPr/>
          <p:nvPr/>
        </p:nvSpPr>
        <p:spPr>
          <a:xfrm flipH="1" flipV="1">
            <a:off x="7994880" y="738720"/>
            <a:ext cx="1440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7" name=""/>
          <p:cNvSpPr/>
          <p:nvPr/>
        </p:nvSpPr>
        <p:spPr>
          <a:xfrm flipH="1" flipV="1">
            <a:off x="7975800" y="71496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8" name=""/>
          <p:cNvSpPr/>
          <p:nvPr/>
        </p:nvSpPr>
        <p:spPr>
          <a:xfrm flipH="1" flipV="1">
            <a:off x="7909200" y="619560"/>
            <a:ext cx="66600" cy="95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9" name=""/>
          <p:cNvSpPr/>
          <p:nvPr/>
        </p:nvSpPr>
        <p:spPr>
          <a:xfrm flipH="1" flipV="1">
            <a:off x="7880760" y="581760"/>
            <a:ext cx="28440" cy="37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0" name=""/>
          <p:cNvSpPr/>
          <p:nvPr/>
        </p:nvSpPr>
        <p:spPr>
          <a:xfrm flipH="1">
            <a:off x="4323960" y="2726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1" name=""/>
          <p:cNvSpPr/>
          <p:nvPr/>
        </p:nvSpPr>
        <p:spPr>
          <a:xfrm>
            <a:off x="4323960" y="2726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2" name=""/>
          <p:cNvSpPr/>
          <p:nvPr/>
        </p:nvSpPr>
        <p:spPr>
          <a:xfrm flipH="1">
            <a:off x="4319280" y="2731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3" name=""/>
          <p:cNvSpPr/>
          <p:nvPr/>
        </p:nvSpPr>
        <p:spPr>
          <a:xfrm flipH="1">
            <a:off x="4314600" y="2736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4" name=""/>
          <p:cNvSpPr/>
          <p:nvPr/>
        </p:nvSpPr>
        <p:spPr>
          <a:xfrm flipH="1">
            <a:off x="4309920" y="2741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5" name=""/>
          <p:cNvSpPr/>
          <p:nvPr/>
        </p:nvSpPr>
        <p:spPr>
          <a:xfrm flipH="1">
            <a:off x="4300200" y="27457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6" name=""/>
          <p:cNvSpPr/>
          <p:nvPr/>
        </p:nvSpPr>
        <p:spPr>
          <a:xfrm flipH="1">
            <a:off x="4285800" y="27507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7" name=""/>
          <p:cNvSpPr/>
          <p:nvPr/>
        </p:nvSpPr>
        <p:spPr>
          <a:xfrm flipH="1" flipV="1">
            <a:off x="4281120" y="2750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8" name=""/>
          <p:cNvSpPr/>
          <p:nvPr/>
        </p:nvSpPr>
        <p:spPr>
          <a:xfrm flipH="1" flipV="1">
            <a:off x="4271760" y="274104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9" name=""/>
          <p:cNvSpPr/>
          <p:nvPr/>
        </p:nvSpPr>
        <p:spPr>
          <a:xfrm flipV="1">
            <a:off x="4271760" y="2736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0" name=""/>
          <p:cNvSpPr/>
          <p:nvPr/>
        </p:nvSpPr>
        <p:spPr>
          <a:xfrm flipV="1">
            <a:off x="4271760" y="271260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1" name=""/>
          <p:cNvSpPr/>
          <p:nvPr/>
        </p:nvSpPr>
        <p:spPr>
          <a:xfrm flipV="1">
            <a:off x="4276440" y="2702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2" name=""/>
          <p:cNvSpPr/>
          <p:nvPr/>
        </p:nvSpPr>
        <p:spPr>
          <a:xfrm flipV="1">
            <a:off x="4276440" y="2693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3" name=""/>
          <p:cNvSpPr/>
          <p:nvPr/>
        </p:nvSpPr>
        <p:spPr>
          <a:xfrm flipV="1">
            <a:off x="4281120" y="267912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4" name=""/>
          <p:cNvSpPr/>
          <p:nvPr/>
        </p:nvSpPr>
        <p:spPr>
          <a:xfrm>
            <a:off x="4300200" y="2679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5" name=""/>
          <p:cNvSpPr/>
          <p:nvPr/>
        </p:nvSpPr>
        <p:spPr>
          <a:xfrm>
            <a:off x="4304880" y="2679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6" name=""/>
          <p:cNvSpPr/>
          <p:nvPr/>
        </p:nvSpPr>
        <p:spPr>
          <a:xfrm>
            <a:off x="4309920" y="268380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7" name=""/>
          <p:cNvSpPr/>
          <p:nvPr/>
        </p:nvSpPr>
        <p:spPr>
          <a:xfrm flipH="1">
            <a:off x="4314600" y="271728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8" name=""/>
          <p:cNvSpPr/>
          <p:nvPr/>
        </p:nvSpPr>
        <p:spPr>
          <a:xfrm>
            <a:off x="4743720" y="3084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9" name=""/>
          <p:cNvSpPr/>
          <p:nvPr/>
        </p:nvSpPr>
        <p:spPr>
          <a:xfrm>
            <a:off x="4743720" y="3089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0" name=""/>
          <p:cNvSpPr/>
          <p:nvPr/>
        </p:nvSpPr>
        <p:spPr>
          <a:xfrm flipH="1">
            <a:off x="4739040" y="3093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1" name=""/>
          <p:cNvSpPr/>
          <p:nvPr/>
        </p:nvSpPr>
        <p:spPr>
          <a:xfrm>
            <a:off x="4739040" y="3098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2" name=""/>
          <p:cNvSpPr/>
          <p:nvPr/>
        </p:nvSpPr>
        <p:spPr>
          <a:xfrm flipH="1">
            <a:off x="4734000" y="31032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3" name=""/>
          <p:cNvSpPr/>
          <p:nvPr/>
        </p:nvSpPr>
        <p:spPr>
          <a:xfrm flipH="1">
            <a:off x="4724640" y="31082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4" name=""/>
          <p:cNvSpPr/>
          <p:nvPr/>
        </p:nvSpPr>
        <p:spPr>
          <a:xfrm flipH="1">
            <a:off x="4714920" y="31176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5" name=""/>
          <p:cNvSpPr/>
          <p:nvPr/>
        </p:nvSpPr>
        <p:spPr>
          <a:xfrm flipH="1">
            <a:off x="4710240" y="3122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6" name=""/>
          <p:cNvSpPr/>
          <p:nvPr/>
        </p:nvSpPr>
        <p:spPr>
          <a:xfrm flipH="1" flipV="1">
            <a:off x="4700880" y="3117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7" name=""/>
          <p:cNvSpPr/>
          <p:nvPr/>
        </p:nvSpPr>
        <p:spPr>
          <a:xfrm flipH="1" flipV="1">
            <a:off x="4695840" y="31129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8" name=""/>
          <p:cNvSpPr/>
          <p:nvPr/>
        </p:nvSpPr>
        <p:spPr>
          <a:xfrm flipH="1" flipV="1">
            <a:off x="4691160" y="3093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9" name=""/>
          <p:cNvSpPr/>
          <p:nvPr/>
        </p:nvSpPr>
        <p:spPr>
          <a:xfrm flipV="1">
            <a:off x="4691160" y="30747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0" name=""/>
          <p:cNvSpPr/>
          <p:nvPr/>
        </p:nvSpPr>
        <p:spPr>
          <a:xfrm flipV="1">
            <a:off x="4691160" y="3065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1" name=""/>
          <p:cNvSpPr/>
          <p:nvPr/>
        </p:nvSpPr>
        <p:spPr>
          <a:xfrm flipV="1">
            <a:off x="4691160" y="30556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2" name=""/>
          <p:cNvSpPr/>
          <p:nvPr/>
        </p:nvSpPr>
        <p:spPr>
          <a:xfrm flipV="1">
            <a:off x="4695840" y="30463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3" name=""/>
          <p:cNvSpPr/>
          <p:nvPr/>
        </p:nvSpPr>
        <p:spPr>
          <a:xfrm flipV="1">
            <a:off x="4695840" y="30366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4" name=""/>
          <p:cNvSpPr/>
          <p:nvPr/>
        </p:nvSpPr>
        <p:spPr>
          <a:xfrm>
            <a:off x="471024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5" name=""/>
          <p:cNvSpPr/>
          <p:nvPr/>
        </p:nvSpPr>
        <p:spPr>
          <a:xfrm>
            <a:off x="4714920" y="303660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6" name=""/>
          <p:cNvSpPr/>
          <p:nvPr/>
        </p:nvSpPr>
        <p:spPr>
          <a:xfrm>
            <a:off x="4734000" y="304632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7" name=""/>
          <p:cNvSpPr/>
          <p:nvPr/>
        </p:nvSpPr>
        <p:spPr>
          <a:xfrm>
            <a:off x="4924800" y="2297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8" name=""/>
          <p:cNvSpPr/>
          <p:nvPr/>
        </p:nvSpPr>
        <p:spPr>
          <a:xfrm>
            <a:off x="4924800" y="2302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9" name=""/>
          <p:cNvSpPr/>
          <p:nvPr/>
        </p:nvSpPr>
        <p:spPr>
          <a:xfrm flipH="1">
            <a:off x="4920120" y="23119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0" name=""/>
          <p:cNvSpPr/>
          <p:nvPr/>
        </p:nvSpPr>
        <p:spPr>
          <a:xfrm>
            <a:off x="4920120" y="2316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1" name=""/>
          <p:cNvSpPr/>
          <p:nvPr/>
        </p:nvSpPr>
        <p:spPr>
          <a:xfrm flipH="1">
            <a:off x="4915080" y="2321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2" name=""/>
          <p:cNvSpPr/>
          <p:nvPr/>
        </p:nvSpPr>
        <p:spPr>
          <a:xfrm>
            <a:off x="4915080" y="2326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3" name=""/>
          <p:cNvSpPr/>
          <p:nvPr/>
        </p:nvSpPr>
        <p:spPr>
          <a:xfrm flipH="1">
            <a:off x="4905720" y="2331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4" name=""/>
          <p:cNvSpPr/>
          <p:nvPr/>
        </p:nvSpPr>
        <p:spPr>
          <a:xfrm flipH="1" flipV="1">
            <a:off x="4896360" y="23216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5" name=""/>
          <p:cNvSpPr/>
          <p:nvPr/>
        </p:nvSpPr>
        <p:spPr>
          <a:xfrm flipV="1">
            <a:off x="4896360" y="23119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6" name=""/>
          <p:cNvSpPr/>
          <p:nvPr/>
        </p:nvSpPr>
        <p:spPr>
          <a:xfrm flipV="1">
            <a:off x="4896360" y="2302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7" name=""/>
          <p:cNvSpPr/>
          <p:nvPr/>
        </p:nvSpPr>
        <p:spPr>
          <a:xfrm flipH="1" flipV="1">
            <a:off x="4891320" y="22928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8" name=""/>
          <p:cNvSpPr/>
          <p:nvPr/>
        </p:nvSpPr>
        <p:spPr>
          <a:xfrm flipV="1">
            <a:off x="4891320" y="2283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9" name=""/>
          <p:cNvSpPr/>
          <p:nvPr/>
        </p:nvSpPr>
        <p:spPr>
          <a:xfrm flipV="1">
            <a:off x="4891320" y="22690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0" name=""/>
          <p:cNvSpPr/>
          <p:nvPr/>
        </p:nvSpPr>
        <p:spPr>
          <a:xfrm flipV="1">
            <a:off x="4891320" y="2259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1" name=""/>
          <p:cNvSpPr/>
          <p:nvPr/>
        </p:nvSpPr>
        <p:spPr>
          <a:xfrm flipV="1">
            <a:off x="4891320" y="2230920"/>
            <a:ext cx="972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2" name=""/>
          <p:cNvSpPr/>
          <p:nvPr/>
        </p:nvSpPr>
        <p:spPr>
          <a:xfrm flipV="1">
            <a:off x="4901040" y="2226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3" name=""/>
          <p:cNvSpPr/>
          <p:nvPr/>
        </p:nvSpPr>
        <p:spPr>
          <a:xfrm flipV="1">
            <a:off x="4905720" y="2221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4" name=""/>
          <p:cNvSpPr/>
          <p:nvPr/>
        </p:nvSpPr>
        <p:spPr>
          <a:xfrm>
            <a:off x="4910400" y="222156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5" name=""/>
          <p:cNvSpPr/>
          <p:nvPr/>
        </p:nvSpPr>
        <p:spPr>
          <a:xfrm>
            <a:off x="4924800" y="22356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6" name=""/>
          <p:cNvSpPr/>
          <p:nvPr/>
        </p:nvSpPr>
        <p:spPr>
          <a:xfrm>
            <a:off x="4929480" y="22453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7" name=""/>
          <p:cNvSpPr/>
          <p:nvPr/>
        </p:nvSpPr>
        <p:spPr>
          <a:xfrm>
            <a:off x="4934160" y="2254680"/>
            <a:ext cx="5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8" name=""/>
          <p:cNvSpPr/>
          <p:nvPr/>
        </p:nvSpPr>
        <p:spPr>
          <a:xfrm flipH="1">
            <a:off x="5420520" y="256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9" name=""/>
          <p:cNvSpPr/>
          <p:nvPr/>
        </p:nvSpPr>
        <p:spPr>
          <a:xfrm flipH="1">
            <a:off x="5415840" y="2569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0" name=""/>
          <p:cNvSpPr/>
          <p:nvPr/>
        </p:nvSpPr>
        <p:spPr>
          <a:xfrm flipH="1">
            <a:off x="5411160" y="2574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1" name=""/>
          <p:cNvSpPr/>
          <p:nvPr/>
        </p:nvSpPr>
        <p:spPr>
          <a:xfrm flipH="1">
            <a:off x="5401440" y="2574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2" name=""/>
          <p:cNvSpPr/>
          <p:nvPr/>
        </p:nvSpPr>
        <p:spPr>
          <a:xfrm flipH="1">
            <a:off x="5396760" y="2579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3" name=""/>
          <p:cNvSpPr/>
          <p:nvPr/>
        </p:nvSpPr>
        <p:spPr>
          <a:xfrm flipH="1" flipV="1">
            <a:off x="5373000" y="256932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4" name=""/>
          <p:cNvSpPr/>
          <p:nvPr/>
        </p:nvSpPr>
        <p:spPr>
          <a:xfrm flipH="1" flipV="1">
            <a:off x="5368320" y="256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5" name=""/>
          <p:cNvSpPr/>
          <p:nvPr/>
        </p:nvSpPr>
        <p:spPr>
          <a:xfrm flipH="1" flipV="1">
            <a:off x="5363280" y="2559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6" name=""/>
          <p:cNvSpPr/>
          <p:nvPr/>
        </p:nvSpPr>
        <p:spPr>
          <a:xfrm flipH="1" flipV="1">
            <a:off x="5358600" y="25408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7" name=""/>
          <p:cNvSpPr/>
          <p:nvPr/>
        </p:nvSpPr>
        <p:spPr>
          <a:xfrm flipV="1">
            <a:off x="5358600" y="25311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8" name=""/>
          <p:cNvSpPr/>
          <p:nvPr/>
        </p:nvSpPr>
        <p:spPr>
          <a:xfrm flipV="1">
            <a:off x="5358600" y="25218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9" name=""/>
          <p:cNvSpPr/>
          <p:nvPr/>
        </p:nvSpPr>
        <p:spPr>
          <a:xfrm flipV="1">
            <a:off x="5358600" y="25027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0" name=""/>
          <p:cNvSpPr/>
          <p:nvPr/>
        </p:nvSpPr>
        <p:spPr>
          <a:xfrm flipV="1">
            <a:off x="5363280" y="2498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1" name=""/>
          <p:cNvSpPr/>
          <p:nvPr/>
        </p:nvSpPr>
        <p:spPr>
          <a:xfrm flipV="1">
            <a:off x="5368320" y="2493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2" name=""/>
          <p:cNvSpPr/>
          <p:nvPr/>
        </p:nvSpPr>
        <p:spPr>
          <a:xfrm>
            <a:off x="5373000" y="249336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3" name=""/>
          <p:cNvSpPr/>
          <p:nvPr/>
        </p:nvSpPr>
        <p:spPr>
          <a:xfrm>
            <a:off x="5401440" y="2493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4" name=""/>
          <p:cNvSpPr/>
          <p:nvPr/>
        </p:nvSpPr>
        <p:spPr>
          <a:xfrm>
            <a:off x="5411160" y="2498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5" name=""/>
          <p:cNvSpPr/>
          <p:nvPr/>
        </p:nvSpPr>
        <p:spPr>
          <a:xfrm>
            <a:off x="5415840" y="250272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6" name=""/>
          <p:cNvSpPr/>
          <p:nvPr/>
        </p:nvSpPr>
        <p:spPr>
          <a:xfrm>
            <a:off x="5554080" y="1864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7" name=""/>
          <p:cNvSpPr/>
          <p:nvPr/>
        </p:nvSpPr>
        <p:spPr>
          <a:xfrm>
            <a:off x="5558760" y="1868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8" name=""/>
          <p:cNvSpPr/>
          <p:nvPr/>
        </p:nvSpPr>
        <p:spPr>
          <a:xfrm>
            <a:off x="5558760" y="18781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9" name=""/>
          <p:cNvSpPr/>
          <p:nvPr/>
        </p:nvSpPr>
        <p:spPr>
          <a:xfrm>
            <a:off x="5558760" y="18831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0" name=""/>
          <p:cNvSpPr/>
          <p:nvPr/>
        </p:nvSpPr>
        <p:spPr>
          <a:xfrm flipH="1">
            <a:off x="5554080" y="1892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1" name=""/>
          <p:cNvSpPr/>
          <p:nvPr/>
        </p:nvSpPr>
        <p:spPr>
          <a:xfrm>
            <a:off x="5554080" y="1902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2" name=""/>
          <p:cNvSpPr/>
          <p:nvPr/>
        </p:nvSpPr>
        <p:spPr>
          <a:xfrm flipH="1">
            <a:off x="5549400" y="19116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3" name=""/>
          <p:cNvSpPr/>
          <p:nvPr/>
        </p:nvSpPr>
        <p:spPr>
          <a:xfrm flipH="1">
            <a:off x="5544720" y="1920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4" name=""/>
          <p:cNvSpPr/>
          <p:nvPr/>
        </p:nvSpPr>
        <p:spPr>
          <a:xfrm flipH="1">
            <a:off x="5535000" y="19306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5" name=""/>
          <p:cNvSpPr/>
          <p:nvPr/>
        </p:nvSpPr>
        <p:spPr>
          <a:xfrm flipH="1">
            <a:off x="5525640" y="1940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6" name=""/>
          <p:cNvSpPr/>
          <p:nvPr/>
        </p:nvSpPr>
        <p:spPr>
          <a:xfrm flipH="1" flipV="1">
            <a:off x="5511240" y="192096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7" name=""/>
          <p:cNvSpPr/>
          <p:nvPr/>
        </p:nvSpPr>
        <p:spPr>
          <a:xfrm flipH="1" flipV="1">
            <a:off x="5501520" y="1911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8" name=""/>
          <p:cNvSpPr/>
          <p:nvPr/>
        </p:nvSpPr>
        <p:spPr>
          <a:xfrm flipH="1" flipV="1">
            <a:off x="5496840" y="188316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9" name=""/>
          <p:cNvSpPr/>
          <p:nvPr/>
        </p:nvSpPr>
        <p:spPr>
          <a:xfrm flipH="1" flipV="1">
            <a:off x="5492160" y="1854360"/>
            <a:ext cx="46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0" name=""/>
          <p:cNvSpPr/>
          <p:nvPr/>
        </p:nvSpPr>
        <p:spPr>
          <a:xfrm flipV="1">
            <a:off x="5492160" y="1845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1" name=""/>
          <p:cNvSpPr/>
          <p:nvPr/>
        </p:nvSpPr>
        <p:spPr>
          <a:xfrm flipV="1">
            <a:off x="5492160" y="18115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2" name=""/>
          <p:cNvSpPr/>
          <p:nvPr/>
        </p:nvSpPr>
        <p:spPr>
          <a:xfrm flipV="1">
            <a:off x="5492160" y="1806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3" name=""/>
          <p:cNvSpPr/>
          <p:nvPr/>
        </p:nvSpPr>
        <p:spPr>
          <a:xfrm flipV="1">
            <a:off x="5496840" y="17971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4" name=""/>
          <p:cNvSpPr/>
          <p:nvPr/>
        </p:nvSpPr>
        <p:spPr>
          <a:xfrm>
            <a:off x="5506560" y="1797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5" name=""/>
          <p:cNvSpPr/>
          <p:nvPr/>
        </p:nvSpPr>
        <p:spPr>
          <a:xfrm>
            <a:off x="5515920" y="18018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6" name=""/>
          <p:cNvSpPr/>
          <p:nvPr/>
        </p:nvSpPr>
        <p:spPr>
          <a:xfrm>
            <a:off x="5520600" y="18068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7" name=""/>
          <p:cNvSpPr/>
          <p:nvPr/>
        </p:nvSpPr>
        <p:spPr>
          <a:xfrm>
            <a:off x="5525640" y="1816200"/>
            <a:ext cx="190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8" name=""/>
          <p:cNvSpPr/>
          <p:nvPr/>
        </p:nvSpPr>
        <p:spPr>
          <a:xfrm flipH="1">
            <a:off x="6054840" y="2064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9" name=""/>
          <p:cNvSpPr/>
          <p:nvPr/>
        </p:nvSpPr>
        <p:spPr>
          <a:xfrm flipH="1">
            <a:off x="6045120" y="2068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0" name=""/>
          <p:cNvSpPr/>
          <p:nvPr/>
        </p:nvSpPr>
        <p:spPr>
          <a:xfrm flipH="1">
            <a:off x="6035760" y="2068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1" name=""/>
          <p:cNvSpPr/>
          <p:nvPr/>
        </p:nvSpPr>
        <p:spPr>
          <a:xfrm flipH="1">
            <a:off x="6021360" y="2068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2" name=""/>
          <p:cNvSpPr/>
          <p:nvPr/>
        </p:nvSpPr>
        <p:spPr>
          <a:xfrm flipH="1" flipV="1">
            <a:off x="6011640" y="20642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3" name=""/>
          <p:cNvSpPr/>
          <p:nvPr/>
        </p:nvSpPr>
        <p:spPr>
          <a:xfrm flipH="1" flipV="1">
            <a:off x="5997600" y="20545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4" name=""/>
          <p:cNvSpPr/>
          <p:nvPr/>
        </p:nvSpPr>
        <p:spPr>
          <a:xfrm flipH="1" flipV="1">
            <a:off x="5987880" y="20451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5" name=""/>
          <p:cNvSpPr/>
          <p:nvPr/>
        </p:nvSpPr>
        <p:spPr>
          <a:xfrm flipH="1" flipV="1">
            <a:off x="5959440" y="1987920"/>
            <a:ext cx="2844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6" name=""/>
          <p:cNvSpPr/>
          <p:nvPr/>
        </p:nvSpPr>
        <p:spPr>
          <a:xfrm flipV="1">
            <a:off x="5959440" y="19688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7" name=""/>
          <p:cNvSpPr/>
          <p:nvPr/>
        </p:nvSpPr>
        <p:spPr>
          <a:xfrm flipV="1">
            <a:off x="5959440" y="19450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8" name=""/>
          <p:cNvSpPr/>
          <p:nvPr/>
        </p:nvSpPr>
        <p:spPr>
          <a:xfrm flipV="1">
            <a:off x="5964120" y="19306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9" name=""/>
          <p:cNvSpPr/>
          <p:nvPr/>
        </p:nvSpPr>
        <p:spPr>
          <a:xfrm flipV="1">
            <a:off x="5968800" y="191628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0" name=""/>
          <p:cNvSpPr/>
          <p:nvPr/>
        </p:nvSpPr>
        <p:spPr>
          <a:xfrm flipV="1">
            <a:off x="5987880" y="190692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1" name=""/>
          <p:cNvSpPr/>
          <p:nvPr/>
        </p:nvSpPr>
        <p:spPr>
          <a:xfrm flipV="1">
            <a:off x="6006960" y="19022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2" name=""/>
          <p:cNvSpPr/>
          <p:nvPr/>
        </p:nvSpPr>
        <p:spPr>
          <a:xfrm>
            <a:off x="6021360" y="1902240"/>
            <a:ext cx="284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3" name=""/>
          <p:cNvSpPr/>
          <p:nvPr/>
        </p:nvSpPr>
        <p:spPr>
          <a:xfrm>
            <a:off x="6049800" y="19162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4" name=""/>
          <p:cNvSpPr/>
          <p:nvPr/>
        </p:nvSpPr>
        <p:spPr>
          <a:xfrm>
            <a:off x="6059520" y="1926000"/>
            <a:ext cx="9360" cy="52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5" name=""/>
          <p:cNvSpPr/>
          <p:nvPr/>
        </p:nvSpPr>
        <p:spPr>
          <a:xfrm flipV="1">
            <a:off x="4142880" y="297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6" name=""/>
          <p:cNvSpPr/>
          <p:nvPr/>
        </p:nvSpPr>
        <p:spPr>
          <a:xfrm>
            <a:off x="4142880" y="2979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7" name=""/>
          <p:cNvSpPr/>
          <p:nvPr/>
        </p:nvSpPr>
        <p:spPr>
          <a:xfrm flipV="1">
            <a:off x="4147560" y="29746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8" name=""/>
          <p:cNvSpPr/>
          <p:nvPr/>
        </p:nvSpPr>
        <p:spPr>
          <a:xfrm flipV="1">
            <a:off x="4157280" y="29649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9" name=""/>
          <p:cNvSpPr/>
          <p:nvPr/>
        </p:nvSpPr>
        <p:spPr>
          <a:xfrm>
            <a:off x="4166640" y="2964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0" name=""/>
          <p:cNvSpPr/>
          <p:nvPr/>
        </p:nvSpPr>
        <p:spPr>
          <a:xfrm flipV="1">
            <a:off x="4171680" y="2960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1" name=""/>
          <p:cNvSpPr/>
          <p:nvPr/>
        </p:nvSpPr>
        <p:spPr>
          <a:xfrm flipV="1">
            <a:off x="4176360" y="2955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2" name=""/>
          <p:cNvSpPr/>
          <p:nvPr/>
        </p:nvSpPr>
        <p:spPr>
          <a:xfrm flipV="1">
            <a:off x="4181040" y="294120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3" name=""/>
          <p:cNvSpPr/>
          <p:nvPr/>
        </p:nvSpPr>
        <p:spPr>
          <a:xfrm flipV="1">
            <a:off x="4200120" y="2936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4" name=""/>
          <p:cNvSpPr/>
          <p:nvPr/>
        </p:nvSpPr>
        <p:spPr>
          <a:xfrm flipV="1">
            <a:off x="4204800" y="29318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5" name=""/>
          <p:cNvSpPr/>
          <p:nvPr/>
        </p:nvSpPr>
        <p:spPr>
          <a:xfrm flipV="1">
            <a:off x="4209840" y="291744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6" name=""/>
          <p:cNvSpPr/>
          <p:nvPr/>
        </p:nvSpPr>
        <p:spPr>
          <a:xfrm flipV="1">
            <a:off x="4223880" y="29127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7" name=""/>
          <p:cNvSpPr/>
          <p:nvPr/>
        </p:nvSpPr>
        <p:spPr>
          <a:xfrm flipV="1">
            <a:off x="4233600" y="2908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8" name=""/>
          <p:cNvSpPr/>
          <p:nvPr/>
        </p:nvSpPr>
        <p:spPr>
          <a:xfrm flipV="1">
            <a:off x="4238280" y="289836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9" name=""/>
          <p:cNvSpPr/>
          <p:nvPr/>
        </p:nvSpPr>
        <p:spPr>
          <a:xfrm flipV="1">
            <a:off x="4252680" y="2893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0" name=""/>
          <p:cNvSpPr/>
          <p:nvPr/>
        </p:nvSpPr>
        <p:spPr>
          <a:xfrm>
            <a:off x="4257360" y="2893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1" name=""/>
          <p:cNvSpPr/>
          <p:nvPr/>
        </p:nvSpPr>
        <p:spPr>
          <a:xfrm flipV="1">
            <a:off x="4266720" y="28890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2" name=""/>
          <p:cNvSpPr/>
          <p:nvPr/>
        </p:nvSpPr>
        <p:spPr>
          <a:xfrm flipV="1">
            <a:off x="4276440" y="2874600"/>
            <a:ext cx="284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3" name=""/>
          <p:cNvSpPr/>
          <p:nvPr/>
        </p:nvSpPr>
        <p:spPr>
          <a:xfrm flipV="1">
            <a:off x="4304880" y="28699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4" name=""/>
          <p:cNvSpPr/>
          <p:nvPr/>
        </p:nvSpPr>
        <p:spPr>
          <a:xfrm flipV="1">
            <a:off x="4309920" y="28648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5" name=""/>
          <p:cNvSpPr/>
          <p:nvPr/>
        </p:nvSpPr>
        <p:spPr>
          <a:xfrm flipV="1">
            <a:off x="4314600" y="28602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6" name=""/>
          <p:cNvSpPr/>
          <p:nvPr/>
        </p:nvSpPr>
        <p:spPr>
          <a:xfrm flipV="1">
            <a:off x="4323960" y="284580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7" name=""/>
          <p:cNvSpPr/>
          <p:nvPr/>
        </p:nvSpPr>
        <p:spPr>
          <a:xfrm flipV="1">
            <a:off x="4343040" y="2841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8" name=""/>
          <p:cNvSpPr/>
          <p:nvPr/>
        </p:nvSpPr>
        <p:spPr>
          <a:xfrm flipV="1">
            <a:off x="4348080" y="282672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9" name=""/>
          <p:cNvSpPr/>
          <p:nvPr/>
        </p:nvSpPr>
        <p:spPr>
          <a:xfrm flipV="1">
            <a:off x="4367160" y="2822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0" name=""/>
          <p:cNvSpPr/>
          <p:nvPr/>
        </p:nvSpPr>
        <p:spPr>
          <a:xfrm flipV="1">
            <a:off x="4371840" y="2817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1" name=""/>
          <p:cNvSpPr/>
          <p:nvPr/>
        </p:nvSpPr>
        <p:spPr>
          <a:xfrm flipV="1">
            <a:off x="4376520" y="28076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2" name=""/>
          <p:cNvSpPr/>
          <p:nvPr/>
        </p:nvSpPr>
        <p:spPr>
          <a:xfrm>
            <a:off x="4395600" y="2807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3" name=""/>
          <p:cNvSpPr/>
          <p:nvPr/>
        </p:nvSpPr>
        <p:spPr>
          <a:xfrm flipV="1">
            <a:off x="4400280" y="2802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4" name=""/>
          <p:cNvSpPr/>
          <p:nvPr/>
        </p:nvSpPr>
        <p:spPr>
          <a:xfrm flipV="1">
            <a:off x="4404960" y="2798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5" name=""/>
          <p:cNvSpPr/>
          <p:nvPr/>
        </p:nvSpPr>
        <p:spPr>
          <a:xfrm flipV="1">
            <a:off x="4414680" y="278892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6" name=""/>
          <p:cNvSpPr/>
          <p:nvPr/>
        </p:nvSpPr>
        <p:spPr>
          <a:xfrm flipV="1">
            <a:off x="4433760" y="27838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7" name=""/>
          <p:cNvSpPr/>
          <p:nvPr/>
        </p:nvSpPr>
        <p:spPr>
          <a:xfrm flipV="1">
            <a:off x="4448160" y="2779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8" name=""/>
          <p:cNvSpPr/>
          <p:nvPr/>
        </p:nvSpPr>
        <p:spPr>
          <a:xfrm flipV="1">
            <a:off x="4452840" y="276480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9" name=""/>
          <p:cNvSpPr/>
          <p:nvPr/>
        </p:nvSpPr>
        <p:spPr>
          <a:xfrm flipV="1">
            <a:off x="4476600" y="2760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0" name=""/>
          <p:cNvSpPr/>
          <p:nvPr/>
        </p:nvSpPr>
        <p:spPr>
          <a:xfrm flipV="1">
            <a:off x="4481280" y="2741040"/>
            <a:ext cx="288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1" name=""/>
          <p:cNvSpPr/>
          <p:nvPr/>
        </p:nvSpPr>
        <p:spPr>
          <a:xfrm flipV="1">
            <a:off x="4510080" y="2736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2" name=""/>
          <p:cNvSpPr/>
          <p:nvPr/>
        </p:nvSpPr>
        <p:spPr>
          <a:xfrm flipV="1">
            <a:off x="4514760" y="272196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3" name=""/>
          <p:cNvSpPr/>
          <p:nvPr/>
        </p:nvSpPr>
        <p:spPr>
          <a:xfrm>
            <a:off x="4538520" y="2721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4" name=""/>
          <p:cNvSpPr/>
          <p:nvPr/>
        </p:nvSpPr>
        <p:spPr>
          <a:xfrm flipV="1">
            <a:off x="4543560" y="270756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5" name=""/>
          <p:cNvSpPr/>
          <p:nvPr/>
        </p:nvSpPr>
        <p:spPr>
          <a:xfrm flipV="1">
            <a:off x="4567320" y="269820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6" name=""/>
          <p:cNvSpPr/>
          <p:nvPr/>
        </p:nvSpPr>
        <p:spPr>
          <a:xfrm flipV="1">
            <a:off x="4586400" y="26935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7" name=""/>
          <p:cNvSpPr/>
          <p:nvPr/>
        </p:nvSpPr>
        <p:spPr>
          <a:xfrm flipV="1">
            <a:off x="4595760" y="267444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8" name=""/>
          <p:cNvSpPr/>
          <p:nvPr/>
        </p:nvSpPr>
        <p:spPr>
          <a:xfrm flipV="1">
            <a:off x="4619520" y="266940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9" name=""/>
          <p:cNvSpPr/>
          <p:nvPr/>
        </p:nvSpPr>
        <p:spPr>
          <a:xfrm flipV="1">
            <a:off x="4629240" y="265032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0" name=""/>
          <p:cNvSpPr/>
          <p:nvPr/>
        </p:nvSpPr>
        <p:spPr>
          <a:xfrm flipV="1">
            <a:off x="4653000" y="2640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1" name=""/>
          <p:cNvSpPr/>
          <p:nvPr/>
        </p:nvSpPr>
        <p:spPr>
          <a:xfrm flipV="1">
            <a:off x="4657680" y="2636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2" name=""/>
          <p:cNvSpPr/>
          <p:nvPr/>
        </p:nvSpPr>
        <p:spPr>
          <a:xfrm flipV="1">
            <a:off x="4667400" y="2612520"/>
            <a:ext cx="284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3" name=""/>
          <p:cNvSpPr/>
          <p:nvPr/>
        </p:nvSpPr>
        <p:spPr>
          <a:xfrm flipV="1">
            <a:off x="4695840" y="26074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4" name=""/>
          <p:cNvSpPr/>
          <p:nvPr/>
        </p:nvSpPr>
        <p:spPr>
          <a:xfrm flipV="1">
            <a:off x="4705560" y="25981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5" name=""/>
          <p:cNvSpPr/>
          <p:nvPr/>
        </p:nvSpPr>
        <p:spPr>
          <a:xfrm flipV="1">
            <a:off x="4719960" y="259344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6" name=""/>
          <p:cNvSpPr/>
          <p:nvPr/>
        </p:nvSpPr>
        <p:spPr>
          <a:xfrm flipV="1">
            <a:off x="4734000" y="25884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7" name=""/>
          <p:cNvSpPr/>
          <p:nvPr/>
        </p:nvSpPr>
        <p:spPr>
          <a:xfrm flipV="1">
            <a:off x="4739040" y="25837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8" name=""/>
          <p:cNvSpPr/>
          <p:nvPr/>
        </p:nvSpPr>
        <p:spPr>
          <a:xfrm flipV="1">
            <a:off x="4748400" y="2579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9" name=""/>
          <p:cNvSpPr/>
          <p:nvPr/>
        </p:nvSpPr>
        <p:spPr>
          <a:xfrm flipV="1">
            <a:off x="4753080" y="2574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0" name=""/>
          <p:cNvSpPr/>
          <p:nvPr/>
        </p:nvSpPr>
        <p:spPr>
          <a:xfrm flipV="1">
            <a:off x="4762800" y="256464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1" name=""/>
          <p:cNvSpPr/>
          <p:nvPr/>
        </p:nvSpPr>
        <p:spPr>
          <a:xfrm flipV="1">
            <a:off x="4776840" y="2559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2" name=""/>
          <p:cNvSpPr/>
          <p:nvPr/>
        </p:nvSpPr>
        <p:spPr>
          <a:xfrm flipV="1">
            <a:off x="4781880" y="25502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3" name=""/>
          <p:cNvSpPr/>
          <p:nvPr/>
        </p:nvSpPr>
        <p:spPr>
          <a:xfrm flipV="1">
            <a:off x="4800960" y="253620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4" name=""/>
          <p:cNvSpPr/>
          <p:nvPr/>
        </p:nvSpPr>
        <p:spPr>
          <a:xfrm flipV="1">
            <a:off x="4820040" y="252648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5" name=""/>
          <p:cNvSpPr/>
          <p:nvPr/>
        </p:nvSpPr>
        <p:spPr>
          <a:xfrm flipV="1">
            <a:off x="4839120" y="251208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6" name=""/>
          <p:cNvSpPr/>
          <p:nvPr/>
        </p:nvSpPr>
        <p:spPr>
          <a:xfrm flipV="1">
            <a:off x="4858200" y="25074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7" name=""/>
          <p:cNvSpPr/>
          <p:nvPr/>
        </p:nvSpPr>
        <p:spPr>
          <a:xfrm flipV="1">
            <a:off x="4867560" y="2502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8" name=""/>
          <p:cNvSpPr/>
          <p:nvPr/>
        </p:nvSpPr>
        <p:spPr>
          <a:xfrm flipV="1">
            <a:off x="4877280" y="249336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9" name=""/>
          <p:cNvSpPr/>
          <p:nvPr/>
        </p:nvSpPr>
        <p:spPr>
          <a:xfrm flipV="1">
            <a:off x="4891320" y="24883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0" name=""/>
          <p:cNvSpPr/>
          <p:nvPr/>
        </p:nvSpPr>
        <p:spPr>
          <a:xfrm flipV="1">
            <a:off x="4901040" y="24836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1" name=""/>
          <p:cNvSpPr/>
          <p:nvPr/>
        </p:nvSpPr>
        <p:spPr>
          <a:xfrm flipV="1">
            <a:off x="4910400" y="24742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2" name=""/>
          <p:cNvSpPr/>
          <p:nvPr/>
        </p:nvSpPr>
        <p:spPr>
          <a:xfrm flipV="1">
            <a:off x="4924800" y="24692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3" name=""/>
          <p:cNvSpPr/>
          <p:nvPr/>
        </p:nvSpPr>
        <p:spPr>
          <a:xfrm flipV="1">
            <a:off x="4934160" y="24645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4" name=""/>
          <p:cNvSpPr/>
          <p:nvPr/>
        </p:nvSpPr>
        <p:spPr>
          <a:xfrm flipV="1">
            <a:off x="4948560" y="245520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5" name=""/>
          <p:cNvSpPr/>
          <p:nvPr/>
        </p:nvSpPr>
        <p:spPr>
          <a:xfrm flipV="1">
            <a:off x="4962960" y="24454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6" name=""/>
          <p:cNvSpPr/>
          <p:nvPr/>
        </p:nvSpPr>
        <p:spPr>
          <a:xfrm flipV="1">
            <a:off x="4972320" y="24361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7" name=""/>
          <p:cNvSpPr/>
          <p:nvPr/>
        </p:nvSpPr>
        <p:spPr>
          <a:xfrm flipV="1">
            <a:off x="4986720" y="24310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8" name=""/>
          <p:cNvSpPr/>
          <p:nvPr/>
        </p:nvSpPr>
        <p:spPr>
          <a:xfrm flipV="1">
            <a:off x="4996440" y="241704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9" name=""/>
          <p:cNvSpPr/>
          <p:nvPr/>
        </p:nvSpPr>
        <p:spPr>
          <a:xfrm flipV="1">
            <a:off x="5010480" y="24073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0" name=""/>
          <p:cNvSpPr/>
          <p:nvPr/>
        </p:nvSpPr>
        <p:spPr>
          <a:xfrm flipV="1">
            <a:off x="5024880" y="23929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1" name=""/>
          <p:cNvSpPr/>
          <p:nvPr/>
        </p:nvSpPr>
        <p:spPr>
          <a:xfrm flipV="1">
            <a:off x="5039280" y="238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2" name=""/>
          <p:cNvSpPr/>
          <p:nvPr/>
        </p:nvSpPr>
        <p:spPr>
          <a:xfrm flipV="1">
            <a:off x="5043960" y="23788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3" name=""/>
          <p:cNvSpPr/>
          <p:nvPr/>
        </p:nvSpPr>
        <p:spPr>
          <a:xfrm>
            <a:off x="5058360" y="2378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4" name=""/>
          <p:cNvSpPr/>
          <p:nvPr/>
        </p:nvSpPr>
        <p:spPr>
          <a:xfrm flipV="1">
            <a:off x="5063040" y="236916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5" name=""/>
          <p:cNvSpPr/>
          <p:nvPr/>
        </p:nvSpPr>
        <p:spPr>
          <a:xfrm flipV="1">
            <a:off x="5077440" y="235980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6" name=""/>
          <p:cNvSpPr/>
          <p:nvPr/>
        </p:nvSpPr>
        <p:spPr>
          <a:xfrm flipV="1">
            <a:off x="5091480" y="235476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7" name=""/>
          <p:cNvSpPr/>
          <p:nvPr/>
        </p:nvSpPr>
        <p:spPr>
          <a:xfrm flipV="1">
            <a:off x="5105880" y="23500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8" name=""/>
          <p:cNvSpPr/>
          <p:nvPr/>
        </p:nvSpPr>
        <p:spPr>
          <a:xfrm flipV="1">
            <a:off x="5115600" y="234072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9" name=""/>
          <p:cNvSpPr/>
          <p:nvPr/>
        </p:nvSpPr>
        <p:spPr>
          <a:xfrm flipV="1">
            <a:off x="5129640" y="2336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0" name=""/>
          <p:cNvSpPr/>
          <p:nvPr/>
        </p:nvSpPr>
        <p:spPr>
          <a:xfrm flipV="1">
            <a:off x="5134680" y="233100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1" name=""/>
          <p:cNvSpPr/>
          <p:nvPr/>
        </p:nvSpPr>
        <p:spPr>
          <a:xfrm flipV="1">
            <a:off x="5148720" y="232164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2" name=""/>
          <p:cNvSpPr/>
          <p:nvPr/>
        </p:nvSpPr>
        <p:spPr>
          <a:xfrm flipV="1">
            <a:off x="5163120" y="23169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3" name=""/>
          <p:cNvSpPr/>
          <p:nvPr/>
        </p:nvSpPr>
        <p:spPr>
          <a:xfrm flipV="1">
            <a:off x="5172840" y="230724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4" name=""/>
          <p:cNvSpPr/>
          <p:nvPr/>
        </p:nvSpPr>
        <p:spPr>
          <a:xfrm flipV="1">
            <a:off x="5182200" y="23025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5" name=""/>
          <p:cNvSpPr/>
          <p:nvPr/>
        </p:nvSpPr>
        <p:spPr>
          <a:xfrm flipV="1">
            <a:off x="5196600" y="2297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6" name=""/>
          <p:cNvSpPr/>
          <p:nvPr/>
        </p:nvSpPr>
        <p:spPr>
          <a:xfrm flipV="1">
            <a:off x="5201280" y="22881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7" name=""/>
          <p:cNvSpPr/>
          <p:nvPr/>
        </p:nvSpPr>
        <p:spPr>
          <a:xfrm flipV="1">
            <a:off x="5211000" y="22788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8" name=""/>
          <p:cNvSpPr/>
          <p:nvPr/>
        </p:nvSpPr>
        <p:spPr>
          <a:xfrm flipV="1">
            <a:off x="5220360" y="2273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9" name=""/>
          <p:cNvSpPr/>
          <p:nvPr/>
        </p:nvSpPr>
        <p:spPr>
          <a:xfrm flipV="1">
            <a:off x="5225040" y="226440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0" name=""/>
          <p:cNvSpPr/>
          <p:nvPr/>
        </p:nvSpPr>
        <p:spPr>
          <a:xfrm flipV="1">
            <a:off x="5239440" y="2259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1" name=""/>
          <p:cNvSpPr/>
          <p:nvPr/>
        </p:nvSpPr>
        <p:spPr>
          <a:xfrm flipV="1">
            <a:off x="5249160" y="225000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2" name=""/>
          <p:cNvSpPr/>
          <p:nvPr/>
        </p:nvSpPr>
        <p:spPr>
          <a:xfrm flipV="1">
            <a:off x="5263200" y="224064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3" name=""/>
          <p:cNvSpPr/>
          <p:nvPr/>
        </p:nvSpPr>
        <p:spPr>
          <a:xfrm flipV="1">
            <a:off x="5277600" y="22309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4" name=""/>
          <p:cNvSpPr/>
          <p:nvPr/>
        </p:nvSpPr>
        <p:spPr>
          <a:xfrm flipV="1">
            <a:off x="5292000" y="2226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5" name=""/>
          <p:cNvSpPr/>
          <p:nvPr/>
        </p:nvSpPr>
        <p:spPr>
          <a:xfrm flipV="1">
            <a:off x="5301360" y="22165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6" name=""/>
          <p:cNvSpPr/>
          <p:nvPr/>
        </p:nvSpPr>
        <p:spPr>
          <a:xfrm flipV="1">
            <a:off x="5315760" y="22118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7" name=""/>
          <p:cNvSpPr/>
          <p:nvPr/>
        </p:nvSpPr>
        <p:spPr>
          <a:xfrm flipV="1">
            <a:off x="5330160" y="2207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8" name=""/>
          <p:cNvSpPr/>
          <p:nvPr/>
        </p:nvSpPr>
        <p:spPr>
          <a:xfrm flipV="1">
            <a:off x="5334840" y="219780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9" name=""/>
          <p:cNvSpPr/>
          <p:nvPr/>
        </p:nvSpPr>
        <p:spPr>
          <a:xfrm flipV="1">
            <a:off x="5349240" y="21927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0" name=""/>
          <p:cNvSpPr/>
          <p:nvPr/>
        </p:nvSpPr>
        <p:spPr>
          <a:xfrm flipV="1">
            <a:off x="5358600" y="217872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1" name=""/>
          <p:cNvSpPr/>
          <p:nvPr/>
        </p:nvSpPr>
        <p:spPr>
          <a:xfrm flipV="1">
            <a:off x="5373000" y="21690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2" name=""/>
          <p:cNvSpPr/>
          <p:nvPr/>
        </p:nvSpPr>
        <p:spPr>
          <a:xfrm flipV="1">
            <a:off x="5387400" y="215460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3" name=""/>
          <p:cNvSpPr/>
          <p:nvPr/>
        </p:nvSpPr>
        <p:spPr>
          <a:xfrm flipV="1">
            <a:off x="5401440" y="21499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4" name=""/>
          <p:cNvSpPr/>
          <p:nvPr/>
        </p:nvSpPr>
        <p:spPr>
          <a:xfrm flipV="1">
            <a:off x="5411160" y="213552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5" name=""/>
          <p:cNvSpPr/>
          <p:nvPr/>
        </p:nvSpPr>
        <p:spPr>
          <a:xfrm flipV="1">
            <a:off x="5430240" y="2130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6" name=""/>
          <p:cNvSpPr/>
          <p:nvPr/>
        </p:nvSpPr>
        <p:spPr>
          <a:xfrm flipV="1">
            <a:off x="5434920" y="211644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7" name=""/>
          <p:cNvSpPr/>
          <p:nvPr/>
        </p:nvSpPr>
        <p:spPr>
          <a:xfrm flipV="1">
            <a:off x="5454000" y="210240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8" name=""/>
          <p:cNvSpPr/>
          <p:nvPr/>
        </p:nvSpPr>
        <p:spPr>
          <a:xfrm flipV="1">
            <a:off x="5473080" y="20926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9" name=""/>
          <p:cNvSpPr/>
          <p:nvPr/>
        </p:nvSpPr>
        <p:spPr>
          <a:xfrm flipV="1">
            <a:off x="5487480" y="20880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0" name=""/>
          <p:cNvSpPr/>
          <p:nvPr/>
        </p:nvSpPr>
        <p:spPr>
          <a:xfrm flipV="1">
            <a:off x="5496840" y="207360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1" name=""/>
          <p:cNvSpPr/>
          <p:nvPr/>
        </p:nvSpPr>
        <p:spPr>
          <a:xfrm flipV="1">
            <a:off x="5511240" y="2068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2" name=""/>
          <p:cNvSpPr/>
          <p:nvPr/>
        </p:nvSpPr>
        <p:spPr>
          <a:xfrm flipV="1">
            <a:off x="5520600" y="205920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3" name=""/>
          <p:cNvSpPr/>
          <p:nvPr/>
        </p:nvSpPr>
        <p:spPr>
          <a:xfrm flipV="1">
            <a:off x="5530320" y="204984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4" name=""/>
          <p:cNvSpPr/>
          <p:nvPr/>
        </p:nvSpPr>
        <p:spPr>
          <a:xfrm flipV="1">
            <a:off x="5544720" y="2045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5" name=""/>
          <p:cNvSpPr/>
          <p:nvPr/>
        </p:nvSpPr>
        <p:spPr>
          <a:xfrm flipV="1">
            <a:off x="5549400" y="202608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6" name=""/>
          <p:cNvSpPr/>
          <p:nvPr/>
        </p:nvSpPr>
        <p:spPr>
          <a:xfrm flipV="1">
            <a:off x="5573160" y="20163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7" name=""/>
          <p:cNvSpPr/>
          <p:nvPr/>
        </p:nvSpPr>
        <p:spPr>
          <a:xfrm flipV="1">
            <a:off x="5582880" y="2002320"/>
            <a:ext cx="237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8" name=""/>
          <p:cNvSpPr/>
          <p:nvPr/>
        </p:nvSpPr>
        <p:spPr>
          <a:xfrm flipV="1">
            <a:off x="5606640" y="1997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9" name=""/>
          <p:cNvSpPr/>
          <p:nvPr/>
        </p:nvSpPr>
        <p:spPr>
          <a:xfrm flipV="1">
            <a:off x="5611320" y="19879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0" name=""/>
          <p:cNvSpPr/>
          <p:nvPr/>
        </p:nvSpPr>
        <p:spPr>
          <a:xfrm flipV="1">
            <a:off x="5625720" y="19735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1" name=""/>
          <p:cNvSpPr/>
          <p:nvPr/>
        </p:nvSpPr>
        <p:spPr>
          <a:xfrm flipV="1">
            <a:off x="5639760" y="19688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2" name=""/>
          <p:cNvSpPr/>
          <p:nvPr/>
        </p:nvSpPr>
        <p:spPr>
          <a:xfrm flipV="1">
            <a:off x="5649480" y="1964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3" name=""/>
          <p:cNvSpPr/>
          <p:nvPr/>
        </p:nvSpPr>
        <p:spPr>
          <a:xfrm flipV="1">
            <a:off x="5654160" y="19544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4" name=""/>
          <p:cNvSpPr/>
          <p:nvPr/>
        </p:nvSpPr>
        <p:spPr>
          <a:xfrm flipV="1">
            <a:off x="5668560" y="19450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5" name=""/>
          <p:cNvSpPr/>
          <p:nvPr/>
        </p:nvSpPr>
        <p:spPr>
          <a:xfrm flipV="1">
            <a:off x="5682960" y="19400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6" name=""/>
          <p:cNvSpPr/>
          <p:nvPr/>
        </p:nvSpPr>
        <p:spPr>
          <a:xfrm flipV="1">
            <a:off x="5687640" y="192096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7" name=""/>
          <p:cNvSpPr/>
          <p:nvPr/>
        </p:nvSpPr>
        <p:spPr>
          <a:xfrm flipV="1">
            <a:off x="5711400" y="1916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8" name=""/>
          <p:cNvSpPr/>
          <p:nvPr/>
        </p:nvSpPr>
        <p:spPr>
          <a:xfrm flipV="1">
            <a:off x="5716080" y="19069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9" name=""/>
          <p:cNvSpPr/>
          <p:nvPr/>
        </p:nvSpPr>
        <p:spPr>
          <a:xfrm flipV="1">
            <a:off x="5730480" y="18972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0" name=""/>
          <p:cNvSpPr/>
          <p:nvPr/>
        </p:nvSpPr>
        <p:spPr>
          <a:xfrm flipV="1">
            <a:off x="5744880" y="18878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1" name=""/>
          <p:cNvSpPr/>
          <p:nvPr/>
        </p:nvSpPr>
        <p:spPr>
          <a:xfrm flipV="1">
            <a:off x="5754240" y="1883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2" name=""/>
          <p:cNvSpPr/>
          <p:nvPr/>
        </p:nvSpPr>
        <p:spPr>
          <a:xfrm flipV="1">
            <a:off x="5758920" y="1868760"/>
            <a:ext cx="241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3" name=""/>
          <p:cNvSpPr/>
          <p:nvPr/>
        </p:nvSpPr>
        <p:spPr>
          <a:xfrm flipV="1">
            <a:off x="5783040" y="184968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4" name=""/>
          <p:cNvSpPr/>
          <p:nvPr/>
        </p:nvSpPr>
        <p:spPr>
          <a:xfrm flipV="1">
            <a:off x="5806800" y="1845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5" name=""/>
          <p:cNvSpPr/>
          <p:nvPr/>
        </p:nvSpPr>
        <p:spPr>
          <a:xfrm flipV="1">
            <a:off x="5811480" y="18399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6" name=""/>
          <p:cNvSpPr/>
          <p:nvPr/>
        </p:nvSpPr>
        <p:spPr>
          <a:xfrm flipV="1">
            <a:off x="5821200" y="182088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7" name=""/>
          <p:cNvSpPr/>
          <p:nvPr/>
        </p:nvSpPr>
        <p:spPr>
          <a:xfrm flipV="1">
            <a:off x="5849640" y="18162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8" name=""/>
          <p:cNvSpPr/>
          <p:nvPr/>
        </p:nvSpPr>
        <p:spPr>
          <a:xfrm flipV="1">
            <a:off x="5864040" y="1811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9" name=""/>
          <p:cNvSpPr/>
          <p:nvPr/>
        </p:nvSpPr>
        <p:spPr>
          <a:xfrm flipV="1">
            <a:off x="5868720" y="180180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0" name=""/>
          <p:cNvSpPr/>
          <p:nvPr/>
        </p:nvSpPr>
        <p:spPr>
          <a:xfrm flipV="1">
            <a:off x="5892480" y="17971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1" name=""/>
          <p:cNvSpPr/>
          <p:nvPr/>
        </p:nvSpPr>
        <p:spPr>
          <a:xfrm flipV="1">
            <a:off x="5902200" y="178272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2" name=""/>
          <p:cNvSpPr/>
          <p:nvPr/>
        </p:nvSpPr>
        <p:spPr>
          <a:xfrm flipV="1">
            <a:off x="5925960" y="17733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3" name=""/>
          <p:cNvSpPr/>
          <p:nvPr/>
        </p:nvSpPr>
        <p:spPr>
          <a:xfrm flipV="1">
            <a:off x="5935320" y="17686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4" name=""/>
          <p:cNvSpPr/>
          <p:nvPr/>
        </p:nvSpPr>
        <p:spPr>
          <a:xfrm flipV="1">
            <a:off x="5945040" y="17589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5" name=""/>
          <p:cNvSpPr/>
          <p:nvPr/>
        </p:nvSpPr>
        <p:spPr>
          <a:xfrm flipV="1">
            <a:off x="5954400" y="1754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6" name=""/>
          <p:cNvSpPr/>
          <p:nvPr/>
        </p:nvSpPr>
        <p:spPr>
          <a:xfrm flipV="1">
            <a:off x="5959440" y="1749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7" name=""/>
          <p:cNvSpPr/>
          <p:nvPr/>
        </p:nvSpPr>
        <p:spPr>
          <a:xfrm flipV="1">
            <a:off x="5968800" y="1744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8" name=""/>
          <p:cNvSpPr/>
          <p:nvPr/>
        </p:nvSpPr>
        <p:spPr>
          <a:xfrm>
            <a:off x="5973480" y="1744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9" name=""/>
          <p:cNvSpPr/>
          <p:nvPr/>
        </p:nvSpPr>
        <p:spPr>
          <a:xfrm flipV="1">
            <a:off x="5978520" y="173520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0" name=""/>
          <p:cNvSpPr/>
          <p:nvPr/>
        </p:nvSpPr>
        <p:spPr>
          <a:xfrm flipV="1">
            <a:off x="5987880" y="17305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1" name=""/>
          <p:cNvSpPr/>
          <p:nvPr/>
        </p:nvSpPr>
        <p:spPr>
          <a:xfrm>
            <a:off x="5997600" y="1730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2" name=""/>
          <p:cNvSpPr/>
          <p:nvPr/>
        </p:nvSpPr>
        <p:spPr>
          <a:xfrm flipV="1">
            <a:off x="6002280" y="17258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3" name=""/>
          <p:cNvSpPr/>
          <p:nvPr/>
        </p:nvSpPr>
        <p:spPr>
          <a:xfrm flipV="1">
            <a:off x="6011640" y="17208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4" name=""/>
          <p:cNvSpPr/>
          <p:nvPr/>
        </p:nvSpPr>
        <p:spPr>
          <a:xfrm flipV="1">
            <a:off x="6016680" y="1716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5" name=""/>
          <p:cNvSpPr/>
          <p:nvPr/>
        </p:nvSpPr>
        <p:spPr>
          <a:xfrm>
            <a:off x="6021360" y="1716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6" name=""/>
          <p:cNvSpPr/>
          <p:nvPr/>
        </p:nvSpPr>
        <p:spPr>
          <a:xfrm flipV="1">
            <a:off x="6026040" y="1711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7" name=""/>
          <p:cNvSpPr/>
          <p:nvPr/>
        </p:nvSpPr>
        <p:spPr>
          <a:xfrm>
            <a:off x="6030720" y="1711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8" name=""/>
          <p:cNvSpPr/>
          <p:nvPr/>
        </p:nvSpPr>
        <p:spPr>
          <a:xfrm flipV="1">
            <a:off x="6035760" y="17067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9" name=""/>
          <p:cNvSpPr/>
          <p:nvPr/>
        </p:nvSpPr>
        <p:spPr>
          <a:xfrm flipV="1">
            <a:off x="6045120" y="1701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0" name=""/>
          <p:cNvSpPr/>
          <p:nvPr/>
        </p:nvSpPr>
        <p:spPr>
          <a:xfrm flipV="1">
            <a:off x="6049800" y="1697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1" name=""/>
          <p:cNvSpPr/>
          <p:nvPr/>
        </p:nvSpPr>
        <p:spPr>
          <a:xfrm flipV="1">
            <a:off x="6054840" y="168264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2" name=""/>
          <p:cNvSpPr/>
          <p:nvPr/>
        </p:nvSpPr>
        <p:spPr>
          <a:xfrm flipV="1">
            <a:off x="6064200" y="1677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3" name=""/>
          <p:cNvSpPr/>
          <p:nvPr/>
        </p:nvSpPr>
        <p:spPr>
          <a:xfrm flipV="1">
            <a:off x="6068880" y="1668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4" name=""/>
          <p:cNvSpPr/>
          <p:nvPr/>
        </p:nvSpPr>
        <p:spPr>
          <a:xfrm flipV="1">
            <a:off x="6078600" y="1663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5" name=""/>
          <p:cNvSpPr/>
          <p:nvPr/>
        </p:nvSpPr>
        <p:spPr>
          <a:xfrm flipV="1">
            <a:off x="6083280" y="1658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6" name=""/>
          <p:cNvSpPr/>
          <p:nvPr/>
        </p:nvSpPr>
        <p:spPr>
          <a:xfrm flipV="1">
            <a:off x="6087960" y="16542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7" name=""/>
          <p:cNvSpPr/>
          <p:nvPr/>
        </p:nvSpPr>
        <p:spPr>
          <a:xfrm flipV="1">
            <a:off x="6093000" y="16495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8" name=""/>
          <p:cNvSpPr/>
          <p:nvPr/>
        </p:nvSpPr>
        <p:spPr>
          <a:xfrm flipV="1">
            <a:off x="6102360" y="1644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9" name=""/>
          <p:cNvSpPr/>
          <p:nvPr/>
        </p:nvSpPr>
        <p:spPr>
          <a:xfrm>
            <a:off x="6102360" y="164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0" name=""/>
          <p:cNvSpPr/>
          <p:nvPr/>
        </p:nvSpPr>
        <p:spPr>
          <a:xfrm flipV="1">
            <a:off x="6107040" y="16398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1" name=""/>
          <p:cNvSpPr/>
          <p:nvPr/>
        </p:nvSpPr>
        <p:spPr>
          <a:xfrm>
            <a:off x="6116760" y="1639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2" name=""/>
          <p:cNvSpPr/>
          <p:nvPr/>
        </p:nvSpPr>
        <p:spPr>
          <a:xfrm>
            <a:off x="6121440" y="1639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3" name=""/>
          <p:cNvSpPr/>
          <p:nvPr/>
        </p:nvSpPr>
        <p:spPr>
          <a:xfrm>
            <a:off x="4152600" y="297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4" name=""/>
          <p:cNvSpPr/>
          <p:nvPr/>
        </p:nvSpPr>
        <p:spPr>
          <a:xfrm flipH="1" flipV="1">
            <a:off x="4147560" y="2979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5" name=""/>
          <p:cNvSpPr/>
          <p:nvPr/>
        </p:nvSpPr>
        <p:spPr>
          <a:xfrm>
            <a:off x="4147560" y="297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6" name=""/>
          <p:cNvSpPr/>
          <p:nvPr/>
        </p:nvSpPr>
        <p:spPr>
          <a:xfrm flipH="1">
            <a:off x="4142880" y="2984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7" name=""/>
          <p:cNvSpPr/>
          <p:nvPr/>
        </p:nvSpPr>
        <p:spPr>
          <a:xfrm flipH="1">
            <a:off x="4138200" y="2984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8" name=""/>
          <p:cNvSpPr/>
          <p:nvPr/>
        </p:nvSpPr>
        <p:spPr>
          <a:xfrm>
            <a:off x="4138200" y="2984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9" name=""/>
          <p:cNvSpPr/>
          <p:nvPr/>
        </p:nvSpPr>
        <p:spPr>
          <a:xfrm flipH="1">
            <a:off x="4133520" y="2989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0" name=""/>
          <p:cNvSpPr/>
          <p:nvPr/>
        </p:nvSpPr>
        <p:spPr>
          <a:xfrm flipH="1">
            <a:off x="4128480" y="2989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1" name=""/>
          <p:cNvSpPr/>
          <p:nvPr/>
        </p:nvSpPr>
        <p:spPr>
          <a:xfrm flipH="1">
            <a:off x="4123800" y="2993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2" name=""/>
          <p:cNvSpPr/>
          <p:nvPr/>
        </p:nvSpPr>
        <p:spPr>
          <a:xfrm flipH="1">
            <a:off x="4119120" y="2993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3" name=""/>
          <p:cNvSpPr/>
          <p:nvPr/>
        </p:nvSpPr>
        <p:spPr>
          <a:xfrm>
            <a:off x="4119120" y="2993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4" name=""/>
          <p:cNvSpPr/>
          <p:nvPr/>
        </p:nvSpPr>
        <p:spPr>
          <a:xfrm flipH="1">
            <a:off x="4114440" y="2998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5" name=""/>
          <p:cNvSpPr/>
          <p:nvPr/>
        </p:nvSpPr>
        <p:spPr>
          <a:xfrm flipH="1">
            <a:off x="4109400" y="2998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6" name=""/>
          <p:cNvSpPr/>
          <p:nvPr/>
        </p:nvSpPr>
        <p:spPr>
          <a:xfrm flipH="1">
            <a:off x="4100040" y="29984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7" name=""/>
          <p:cNvSpPr/>
          <p:nvPr/>
        </p:nvSpPr>
        <p:spPr>
          <a:xfrm flipH="1">
            <a:off x="4095360" y="30031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8" name=""/>
          <p:cNvSpPr/>
          <p:nvPr/>
        </p:nvSpPr>
        <p:spPr>
          <a:xfrm flipH="1">
            <a:off x="4080960" y="30081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9" name=""/>
          <p:cNvSpPr/>
          <p:nvPr/>
        </p:nvSpPr>
        <p:spPr>
          <a:xfrm flipH="1">
            <a:off x="4076280" y="3012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0" name=""/>
          <p:cNvSpPr/>
          <p:nvPr/>
        </p:nvSpPr>
        <p:spPr>
          <a:xfrm flipH="1">
            <a:off x="4071240" y="3017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1" name=""/>
          <p:cNvSpPr/>
          <p:nvPr/>
        </p:nvSpPr>
        <p:spPr>
          <a:xfrm flipH="1">
            <a:off x="4066560" y="3017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2" name=""/>
          <p:cNvSpPr/>
          <p:nvPr/>
        </p:nvSpPr>
        <p:spPr>
          <a:xfrm flipH="1">
            <a:off x="4061880" y="3022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3" name=""/>
          <p:cNvSpPr/>
          <p:nvPr/>
        </p:nvSpPr>
        <p:spPr>
          <a:xfrm>
            <a:off x="4061880" y="3022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4" name=""/>
          <p:cNvSpPr/>
          <p:nvPr/>
        </p:nvSpPr>
        <p:spPr>
          <a:xfrm flipH="1">
            <a:off x="4057200" y="3027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5" name=""/>
          <p:cNvSpPr/>
          <p:nvPr/>
        </p:nvSpPr>
        <p:spPr>
          <a:xfrm flipH="1">
            <a:off x="4052520" y="3027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6" name=""/>
          <p:cNvSpPr/>
          <p:nvPr/>
        </p:nvSpPr>
        <p:spPr>
          <a:xfrm flipH="1">
            <a:off x="4047480" y="3027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7" name=""/>
          <p:cNvSpPr/>
          <p:nvPr/>
        </p:nvSpPr>
        <p:spPr>
          <a:xfrm flipH="1">
            <a:off x="404280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8" name=""/>
          <p:cNvSpPr/>
          <p:nvPr/>
        </p:nvSpPr>
        <p:spPr>
          <a:xfrm flipH="1">
            <a:off x="403812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9" name=""/>
          <p:cNvSpPr/>
          <p:nvPr/>
        </p:nvSpPr>
        <p:spPr>
          <a:xfrm flipH="1">
            <a:off x="4033440" y="3031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0" name=""/>
          <p:cNvSpPr/>
          <p:nvPr/>
        </p:nvSpPr>
        <p:spPr>
          <a:xfrm flipH="1">
            <a:off x="4028400" y="3036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1" name=""/>
          <p:cNvSpPr/>
          <p:nvPr/>
        </p:nvSpPr>
        <p:spPr>
          <a:xfrm flipH="1">
            <a:off x="4019040" y="3036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2" name=""/>
          <p:cNvSpPr/>
          <p:nvPr/>
        </p:nvSpPr>
        <p:spPr>
          <a:xfrm flipH="1">
            <a:off x="401436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3" name=""/>
          <p:cNvSpPr/>
          <p:nvPr/>
        </p:nvSpPr>
        <p:spPr>
          <a:xfrm flipH="1">
            <a:off x="4009320" y="30412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4" name=""/>
          <p:cNvSpPr/>
          <p:nvPr/>
        </p:nvSpPr>
        <p:spPr>
          <a:xfrm flipH="1">
            <a:off x="4004640" y="3046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5" name=""/>
          <p:cNvSpPr/>
          <p:nvPr/>
        </p:nvSpPr>
        <p:spPr>
          <a:xfrm flipH="1">
            <a:off x="3995280" y="30510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6" name=""/>
          <p:cNvSpPr/>
          <p:nvPr/>
        </p:nvSpPr>
        <p:spPr>
          <a:xfrm flipH="1">
            <a:off x="399024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7" name=""/>
          <p:cNvSpPr/>
          <p:nvPr/>
        </p:nvSpPr>
        <p:spPr>
          <a:xfrm flipH="1">
            <a:off x="3985560" y="3055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8" name=""/>
          <p:cNvSpPr/>
          <p:nvPr/>
        </p:nvSpPr>
        <p:spPr>
          <a:xfrm flipH="1">
            <a:off x="398088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9" name=""/>
          <p:cNvSpPr/>
          <p:nvPr/>
        </p:nvSpPr>
        <p:spPr>
          <a:xfrm flipH="1">
            <a:off x="397620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0" name=""/>
          <p:cNvSpPr/>
          <p:nvPr/>
        </p:nvSpPr>
        <p:spPr>
          <a:xfrm flipH="1">
            <a:off x="3966480" y="30603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1" name=""/>
          <p:cNvSpPr/>
          <p:nvPr/>
        </p:nvSpPr>
        <p:spPr>
          <a:xfrm flipH="1">
            <a:off x="3961800" y="3070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2" name=""/>
          <p:cNvSpPr/>
          <p:nvPr/>
        </p:nvSpPr>
        <p:spPr>
          <a:xfrm flipH="1">
            <a:off x="3957120" y="3070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3" name=""/>
          <p:cNvSpPr/>
          <p:nvPr/>
        </p:nvSpPr>
        <p:spPr>
          <a:xfrm flipH="1">
            <a:off x="3947400" y="30747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4" name=""/>
          <p:cNvSpPr/>
          <p:nvPr/>
        </p:nvSpPr>
        <p:spPr>
          <a:xfrm flipH="1">
            <a:off x="394272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5" name=""/>
          <p:cNvSpPr/>
          <p:nvPr/>
        </p:nvSpPr>
        <p:spPr>
          <a:xfrm flipH="1">
            <a:off x="3938040" y="3084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6" name=""/>
          <p:cNvSpPr/>
          <p:nvPr/>
        </p:nvSpPr>
        <p:spPr>
          <a:xfrm flipH="1">
            <a:off x="3933000" y="3089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7" name=""/>
          <p:cNvSpPr/>
          <p:nvPr/>
        </p:nvSpPr>
        <p:spPr>
          <a:xfrm flipH="1">
            <a:off x="392832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8" name=""/>
          <p:cNvSpPr/>
          <p:nvPr/>
        </p:nvSpPr>
        <p:spPr>
          <a:xfrm>
            <a:off x="3928320" y="309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9" name=""/>
          <p:cNvSpPr/>
          <p:nvPr/>
        </p:nvSpPr>
        <p:spPr>
          <a:xfrm flipH="1">
            <a:off x="3923640" y="3098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0" name=""/>
          <p:cNvSpPr/>
          <p:nvPr/>
        </p:nvSpPr>
        <p:spPr>
          <a:xfrm flipH="1">
            <a:off x="3918960" y="3098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1" name=""/>
          <p:cNvSpPr/>
          <p:nvPr/>
        </p:nvSpPr>
        <p:spPr>
          <a:xfrm flipH="1">
            <a:off x="3913920" y="31032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2" name=""/>
          <p:cNvSpPr/>
          <p:nvPr/>
        </p:nvSpPr>
        <p:spPr>
          <a:xfrm>
            <a:off x="3913920" y="3103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3" name=""/>
          <p:cNvSpPr/>
          <p:nvPr/>
        </p:nvSpPr>
        <p:spPr>
          <a:xfrm flipH="1">
            <a:off x="3909240" y="3108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4" name=""/>
          <p:cNvSpPr/>
          <p:nvPr/>
        </p:nvSpPr>
        <p:spPr>
          <a:xfrm>
            <a:off x="3909240" y="3108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5" name=""/>
          <p:cNvSpPr/>
          <p:nvPr/>
        </p:nvSpPr>
        <p:spPr>
          <a:xfrm flipH="1">
            <a:off x="3904560" y="3112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6" name=""/>
          <p:cNvSpPr/>
          <p:nvPr/>
        </p:nvSpPr>
        <p:spPr>
          <a:xfrm flipH="1">
            <a:off x="3899880" y="3117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7" name=""/>
          <p:cNvSpPr/>
          <p:nvPr/>
        </p:nvSpPr>
        <p:spPr>
          <a:xfrm>
            <a:off x="3899880" y="3122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8" name=""/>
          <p:cNvSpPr/>
          <p:nvPr/>
        </p:nvSpPr>
        <p:spPr>
          <a:xfrm flipH="1">
            <a:off x="3894840" y="3127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9" name=""/>
          <p:cNvSpPr/>
          <p:nvPr/>
        </p:nvSpPr>
        <p:spPr>
          <a:xfrm>
            <a:off x="3894840" y="3127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0" name=""/>
          <p:cNvSpPr/>
          <p:nvPr/>
        </p:nvSpPr>
        <p:spPr>
          <a:xfrm flipH="1">
            <a:off x="3890160" y="3132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1" name=""/>
          <p:cNvSpPr/>
          <p:nvPr/>
        </p:nvSpPr>
        <p:spPr>
          <a:xfrm flipH="1">
            <a:off x="3885480" y="3132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2" name=""/>
          <p:cNvSpPr/>
          <p:nvPr/>
        </p:nvSpPr>
        <p:spPr>
          <a:xfrm>
            <a:off x="3885480" y="3132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3" name=""/>
          <p:cNvSpPr/>
          <p:nvPr/>
        </p:nvSpPr>
        <p:spPr>
          <a:xfrm flipH="1">
            <a:off x="3880800" y="3136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4" name=""/>
          <p:cNvSpPr/>
          <p:nvPr/>
        </p:nvSpPr>
        <p:spPr>
          <a:xfrm flipH="1">
            <a:off x="3876120" y="3136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5" name=""/>
          <p:cNvSpPr/>
          <p:nvPr/>
        </p:nvSpPr>
        <p:spPr>
          <a:xfrm flipH="1">
            <a:off x="3871080" y="31366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6" name=""/>
          <p:cNvSpPr/>
          <p:nvPr/>
        </p:nvSpPr>
        <p:spPr>
          <a:xfrm flipH="1">
            <a:off x="3866400" y="31413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7" name=""/>
          <p:cNvSpPr/>
          <p:nvPr/>
        </p:nvSpPr>
        <p:spPr>
          <a:xfrm flipH="1">
            <a:off x="3861720" y="3146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8" name=""/>
          <p:cNvSpPr/>
          <p:nvPr/>
        </p:nvSpPr>
        <p:spPr>
          <a:xfrm>
            <a:off x="3861720" y="3146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9" name=""/>
          <p:cNvSpPr/>
          <p:nvPr/>
        </p:nvSpPr>
        <p:spPr>
          <a:xfrm>
            <a:off x="3861720" y="3151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0" name=""/>
          <p:cNvSpPr/>
          <p:nvPr/>
        </p:nvSpPr>
        <p:spPr>
          <a:xfrm>
            <a:off x="3876120" y="3155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1" name=""/>
          <p:cNvSpPr/>
          <p:nvPr/>
        </p:nvSpPr>
        <p:spPr>
          <a:xfrm flipH="1">
            <a:off x="3871080" y="31604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2" name=""/>
          <p:cNvSpPr/>
          <p:nvPr/>
        </p:nvSpPr>
        <p:spPr>
          <a:xfrm flipH="1">
            <a:off x="3866400" y="316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3" name=""/>
          <p:cNvSpPr/>
          <p:nvPr/>
        </p:nvSpPr>
        <p:spPr>
          <a:xfrm flipH="1">
            <a:off x="3861720" y="316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4" name=""/>
          <p:cNvSpPr/>
          <p:nvPr/>
        </p:nvSpPr>
        <p:spPr>
          <a:xfrm flipH="1">
            <a:off x="3857040" y="316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5" name=""/>
          <p:cNvSpPr/>
          <p:nvPr/>
        </p:nvSpPr>
        <p:spPr>
          <a:xfrm flipH="1">
            <a:off x="3852000" y="31654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6" name=""/>
          <p:cNvSpPr/>
          <p:nvPr/>
        </p:nvSpPr>
        <p:spPr>
          <a:xfrm flipH="1">
            <a:off x="3847320" y="3170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7" name=""/>
          <p:cNvSpPr/>
          <p:nvPr/>
        </p:nvSpPr>
        <p:spPr>
          <a:xfrm flipH="1">
            <a:off x="384264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8" name=""/>
          <p:cNvSpPr/>
          <p:nvPr/>
        </p:nvSpPr>
        <p:spPr>
          <a:xfrm flipH="1">
            <a:off x="3837960" y="3174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9" name=""/>
          <p:cNvSpPr/>
          <p:nvPr/>
        </p:nvSpPr>
        <p:spPr>
          <a:xfrm flipH="1">
            <a:off x="3832920" y="3179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0" name=""/>
          <p:cNvSpPr/>
          <p:nvPr/>
        </p:nvSpPr>
        <p:spPr>
          <a:xfrm flipH="1">
            <a:off x="3828240" y="3179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1" name=""/>
          <p:cNvSpPr/>
          <p:nvPr/>
        </p:nvSpPr>
        <p:spPr>
          <a:xfrm flipH="1">
            <a:off x="3813840" y="31795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2" name=""/>
          <p:cNvSpPr/>
          <p:nvPr/>
        </p:nvSpPr>
        <p:spPr>
          <a:xfrm flipH="1" flipV="1">
            <a:off x="3809160" y="3174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3" name=""/>
          <p:cNvSpPr/>
          <p:nvPr/>
        </p:nvSpPr>
        <p:spPr>
          <a:xfrm flipH="1">
            <a:off x="3799800" y="31748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4" name=""/>
          <p:cNvSpPr/>
          <p:nvPr/>
        </p:nvSpPr>
        <p:spPr>
          <a:xfrm flipV="1">
            <a:off x="3799800" y="317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5" name=""/>
          <p:cNvSpPr/>
          <p:nvPr/>
        </p:nvSpPr>
        <p:spPr>
          <a:xfrm flipH="1">
            <a:off x="3794760" y="3170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6" name=""/>
          <p:cNvSpPr/>
          <p:nvPr/>
        </p:nvSpPr>
        <p:spPr>
          <a:xfrm>
            <a:off x="3794760" y="317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7" name=""/>
          <p:cNvSpPr/>
          <p:nvPr/>
        </p:nvSpPr>
        <p:spPr>
          <a:xfrm>
            <a:off x="3794760" y="3174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8" name=""/>
          <p:cNvSpPr/>
          <p:nvPr/>
        </p:nvSpPr>
        <p:spPr>
          <a:xfrm>
            <a:off x="3794760" y="31795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9" name=""/>
          <p:cNvSpPr/>
          <p:nvPr/>
        </p:nvSpPr>
        <p:spPr>
          <a:xfrm>
            <a:off x="3799800" y="318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0" name=""/>
          <p:cNvSpPr/>
          <p:nvPr/>
        </p:nvSpPr>
        <p:spPr>
          <a:xfrm>
            <a:off x="3799800" y="3189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1" name=""/>
          <p:cNvSpPr/>
          <p:nvPr/>
        </p:nvSpPr>
        <p:spPr>
          <a:xfrm>
            <a:off x="3804480" y="3189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2" name=""/>
          <p:cNvSpPr/>
          <p:nvPr/>
        </p:nvSpPr>
        <p:spPr>
          <a:xfrm flipV="1">
            <a:off x="3809160" y="318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3" name=""/>
          <p:cNvSpPr/>
          <p:nvPr/>
        </p:nvSpPr>
        <p:spPr>
          <a:xfrm>
            <a:off x="3809160" y="3184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4" name=""/>
          <p:cNvSpPr/>
          <p:nvPr/>
        </p:nvSpPr>
        <p:spPr>
          <a:xfrm flipV="1">
            <a:off x="3813840" y="31795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5" name=""/>
          <p:cNvSpPr/>
          <p:nvPr/>
        </p:nvSpPr>
        <p:spPr>
          <a:xfrm>
            <a:off x="3818880" y="31795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6" name=""/>
          <p:cNvSpPr/>
          <p:nvPr/>
        </p:nvSpPr>
        <p:spPr>
          <a:xfrm flipV="1">
            <a:off x="3828240" y="3174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7" name=""/>
          <p:cNvSpPr/>
          <p:nvPr/>
        </p:nvSpPr>
        <p:spPr>
          <a:xfrm>
            <a:off x="3832920" y="317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8" name=""/>
          <p:cNvSpPr/>
          <p:nvPr/>
        </p:nvSpPr>
        <p:spPr>
          <a:xfrm>
            <a:off x="383796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9" name=""/>
          <p:cNvSpPr/>
          <p:nvPr/>
        </p:nvSpPr>
        <p:spPr>
          <a:xfrm>
            <a:off x="3842640" y="31748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0" name=""/>
          <p:cNvSpPr/>
          <p:nvPr/>
        </p:nvSpPr>
        <p:spPr>
          <a:xfrm>
            <a:off x="3852000" y="317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1" name=""/>
          <p:cNvSpPr/>
          <p:nvPr/>
        </p:nvSpPr>
        <p:spPr>
          <a:xfrm>
            <a:off x="385704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2" name=""/>
          <p:cNvSpPr/>
          <p:nvPr/>
        </p:nvSpPr>
        <p:spPr>
          <a:xfrm>
            <a:off x="386172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3" name=""/>
          <p:cNvSpPr/>
          <p:nvPr/>
        </p:nvSpPr>
        <p:spPr>
          <a:xfrm>
            <a:off x="386640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4" name=""/>
          <p:cNvSpPr/>
          <p:nvPr/>
        </p:nvSpPr>
        <p:spPr>
          <a:xfrm>
            <a:off x="3871080" y="317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5" name=""/>
          <p:cNvSpPr/>
          <p:nvPr/>
        </p:nvSpPr>
        <p:spPr>
          <a:xfrm flipH="1" flipV="1">
            <a:off x="3871080" y="3170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6" name=""/>
          <p:cNvSpPr/>
          <p:nvPr/>
        </p:nvSpPr>
        <p:spPr>
          <a:xfrm flipH="1" flipV="1">
            <a:off x="3861720" y="3165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7" name=""/>
          <p:cNvSpPr/>
          <p:nvPr/>
        </p:nvSpPr>
        <p:spPr>
          <a:xfrm flipH="1">
            <a:off x="3857040" y="316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8" name=""/>
          <p:cNvSpPr/>
          <p:nvPr/>
        </p:nvSpPr>
        <p:spPr>
          <a:xfrm flipH="1">
            <a:off x="3852000" y="31654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9" name=""/>
          <p:cNvSpPr/>
          <p:nvPr/>
        </p:nvSpPr>
        <p:spPr>
          <a:xfrm flipH="1">
            <a:off x="3847320" y="317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0" name=""/>
          <p:cNvSpPr/>
          <p:nvPr/>
        </p:nvSpPr>
        <p:spPr>
          <a:xfrm flipH="1">
            <a:off x="3842640" y="3170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1" name=""/>
          <p:cNvSpPr/>
          <p:nvPr/>
        </p:nvSpPr>
        <p:spPr>
          <a:xfrm flipH="1">
            <a:off x="3828240" y="31748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2" name=""/>
          <p:cNvSpPr/>
          <p:nvPr/>
        </p:nvSpPr>
        <p:spPr>
          <a:xfrm flipH="1">
            <a:off x="363276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3" name=""/>
          <p:cNvSpPr/>
          <p:nvPr/>
        </p:nvSpPr>
        <p:spPr>
          <a:xfrm flipH="1">
            <a:off x="362808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4" name=""/>
          <p:cNvSpPr/>
          <p:nvPr/>
        </p:nvSpPr>
        <p:spPr>
          <a:xfrm flipH="1">
            <a:off x="362340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5" name=""/>
          <p:cNvSpPr/>
          <p:nvPr/>
        </p:nvSpPr>
        <p:spPr>
          <a:xfrm flipH="1" flipV="1">
            <a:off x="3618360" y="3170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6" name=""/>
          <p:cNvSpPr/>
          <p:nvPr/>
        </p:nvSpPr>
        <p:spPr>
          <a:xfrm flipH="1">
            <a:off x="3613680" y="317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7" name=""/>
          <p:cNvSpPr/>
          <p:nvPr/>
        </p:nvSpPr>
        <p:spPr>
          <a:xfrm flipH="1">
            <a:off x="3609000" y="317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8" name=""/>
          <p:cNvSpPr/>
          <p:nvPr/>
        </p:nvSpPr>
        <p:spPr>
          <a:xfrm>
            <a:off x="3609000" y="317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9" name=""/>
          <p:cNvSpPr/>
          <p:nvPr/>
        </p:nvSpPr>
        <p:spPr>
          <a:xfrm flipH="1">
            <a:off x="360432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0" name=""/>
          <p:cNvSpPr/>
          <p:nvPr/>
        </p:nvSpPr>
        <p:spPr>
          <a:xfrm flipH="1">
            <a:off x="3599280" y="317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1" name=""/>
          <p:cNvSpPr/>
          <p:nvPr/>
        </p:nvSpPr>
        <p:spPr>
          <a:xfrm flipH="1">
            <a:off x="359460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2" name=""/>
          <p:cNvSpPr/>
          <p:nvPr/>
        </p:nvSpPr>
        <p:spPr>
          <a:xfrm flipH="1">
            <a:off x="3585240" y="31748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3" name=""/>
          <p:cNvSpPr/>
          <p:nvPr/>
        </p:nvSpPr>
        <p:spPr>
          <a:xfrm flipH="1">
            <a:off x="3580200" y="31795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4" name=""/>
          <p:cNvSpPr/>
          <p:nvPr/>
        </p:nvSpPr>
        <p:spPr>
          <a:xfrm flipH="1">
            <a:off x="3575520" y="3184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5" name=""/>
          <p:cNvSpPr/>
          <p:nvPr/>
        </p:nvSpPr>
        <p:spPr>
          <a:xfrm>
            <a:off x="3575520" y="318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6" name=""/>
          <p:cNvSpPr/>
          <p:nvPr/>
        </p:nvSpPr>
        <p:spPr>
          <a:xfrm flipH="1">
            <a:off x="3566160" y="3189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7" name=""/>
          <p:cNvSpPr/>
          <p:nvPr/>
        </p:nvSpPr>
        <p:spPr>
          <a:xfrm flipH="1">
            <a:off x="3561120" y="31939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8" name=""/>
          <p:cNvSpPr/>
          <p:nvPr/>
        </p:nvSpPr>
        <p:spPr>
          <a:xfrm flipH="1">
            <a:off x="3556440" y="31986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9" name=""/>
          <p:cNvSpPr/>
          <p:nvPr/>
        </p:nvSpPr>
        <p:spPr>
          <a:xfrm>
            <a:off x="3556440" y="3203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0" name=""/>
          <p:cNvSpPr/>
          <p:nvPr/>
        </p:nvSpPr>
        <p:spPr>
          <a:xfrm flipH="1">
            <a:off x="3551760" y="3208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1" name=""/>
          <p:cNvSpPr/>
          <p:nvPr/>
        </p:nvSpPr>
        <p:spPr>
          <a:xfrm>
            <a:off x="3551760" y="3208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2" name=""/>
          <p:cNvSpPr/>
          <p:nvPr/>
        </p:nvSpPr>
        <p:spPr>
          <a:xfrm>
            <a:off x="3551760" y="3213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3" name=""/>
          <p:cNvSpPr/>
          <p:nvPr/>
        </p:nvSpPr>
        <p:spPr>
          <a:xfrm>
            <a:off x="3551760" y="32176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4" name=""/>
          <p:cNvSpPr/>
          <p:nvPr/>
        </p:nvSpPr>
        <p:spPr>
          <a:xfrm>
            <a:off x="3551760" y="3222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5" name=""/>
          <p:cNvSpPr/>
          <p:nvPr/>
        </p:nvSpPr>
        <p:spPr>
          <a:xfrm>
            <a:off x="3551760" y="322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6" name=""/>
          <p:cNvSpPr/>
          <p:nvPr/>
        </p:nvSpPr>
        <p:spPr>
          <a:xfrm>
            <a:off x="3551760" y="3232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7" name=""/>
          <p:cNvSpPr/>
          <p:nvPr/>
        </p:nvSpPr>
        <p:spPr>
          <a:xfrm>
            <a:off x="3551760" y="3241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8" name=""/>
          <p:cNvSpPr/>
          <p:nvPr/>
        </p:nvSpPr>
        <p:spPr>
          <a:xfrm>
            <a:off x="3551760" y="324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9" name=""/>
          <p:cNvSpPr/>
          <p:nvPr/>
        </p:nvSpPr>
        <p:spPr>
          <a:xfrm>
            <a:off x="3551760" y="3251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0" name=""/>
          <p:cNvSpPr/>
          <p:nvPr/>
        </p:nvSpPr>
        <p:spPr>
          <a:xfrm>
            <a:off x="3551760" y="3255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1" name=""/>
          <p:cNvSpPr/>
          <p:nvPr/>
        </p:nvSpPr>
        <p:spPr>
          <a:xfrm>
            <a:off x="3551760" y="3260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2" name=""/>
          <p:cNvSpPr/>
          <p:nvPr/>
        </p:nvSpPr>
        <p:spPr>
          <a:xfrm>
            <a:off x="3551760" y="3270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3" name=""/>
          <p:cNvSpPr/>
          <p:nvPr/>
        </p:nvSpPr>
        <p:spPr>
          <a:xfrm>
            <a:off x="3551760" y="327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4" name=""/>
          <p:cNvSpPr/>
          <p:nvPr/>
        </p:nvSpPr>
        <p:spPr>
          <a:xfrm>
            <a:off x="3551760" y="3279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5" name=""/>
          <p:cNvSpPr/>
          <p:nvPr/>
        </p:nvSpPr>
        <p:spPr>
          <a:xfrm flipH="1">
            <a:off x="3547080" y="328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6" name=""/>
          <p:cNvSpPr/>
          <p:nvPr/>
        </p:nvSpPr>
        <p:spPr>
          <a:xfrm flipH="1">
            <a:off x="3542400" y="328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7" name=""/>
          <p:cNvSpPr/>
          <p:nvPr/>
        </p:nvSpPr>
        <p:spPr>
          <a:xfrm>
            <a:off x="3542400" y="3289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8" name=""/>
          <p:cNvSpPr/>
          <p:nvPr/>
        </p:nvSpPr>
        <p:spPr>
          <a:xfrm flipH="1">
            <a:off x="3537360" y="3294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9" name=""/>
          <p:cNvSpPr/>
          <p:nvPr/>
        </p:nvSpPr>
        <p:spPr>
          <a:xfrm flipH="1">
            <a:off x="3528000" y="3294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0" name=""/>
          <p:cNvSpPr/>
          <p:nvPr/>
        </p:nvSpPr>
        <p:spPr>
          <a:xfrm flipH="1">
            <a:off x="3523320" y="3294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1" name=""/>
          <p:cNvSpPr/>
          <p:nvPr/>
        </p:nvSpPr>
        <p:spPr>
          <a:xfrm flipH="1">
            <a:off x="3518280" y="3294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2" name=""/>
          <p:cNvSpPr/>
          <p:nvPr/>
        </p:nvSpPr>
        <p:spPr>
          <a:xfrm flipV="1">
            <a:off x="3518280" y="3289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3" name=""/>
          <p:cNvSpPr/>
          <p:nvPr/>
        </p:nvSpPr>
        <p:spPr>
          <a:xfrm>
            <a:off x="3518280" y="3289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4" name=""/>
          <p:cNvSpPr/>
          <p:nvPr/>
        </p:nvSpPr>
        <p:spPr>
          <a:xfrm>
            <a:off x="3523320" y="328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5" name=""/>
          <p:cNvSpPr/>
          <p:nvPr/>
        </p:nvSpPr>
        <p:spPr>
          <a:xfrm>
            <a:off x="3528000" y="328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6" name=""/>
          <p:cNvSpPr/>
          <p:nvPr/>
        </p:nvSpPr>
        <p:spPr>
          <a:xfrm>
            <a:off x="3532680" y="328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7" name=""/>
          <p:cNvSpPr/>
          <p:nvPr/>
        </p:nvSpPr>
        <p:spPr>
          <a:xfrm>
            <a:off x="3537360" y="32893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8" name=""/>
          <p:cNvSpPr/>
          <p:nvPr/>
        </p:nvSpPr>
        <p:spPr>
          <a:xfrm>
            <a:off x="3542400" y="3294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9" name=""/>
          <p:cNvSpPr/>
          <p:nvPr/>
        </p:nvSpPr>
        <p:spPr>
          <a:xfrm>
            <a:off x="3547080" y="3294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0" name=""/>
          <p:cNvSpPr/>
          <p:nvPr/>
        </p:nvSpPr>
        <p:spPr>
          <a:xfrm>
            <a:off x="3547080" y="32986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1" name=""/>
          <p:cNvSpPr/>
          <p:nvPr/>
        </p:nvSpPr>
        <p:spPr>
          <a:xfrm>
            <a:off x="3551760" y="3303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2" name=""/>
          <p:cNvSpPr/>
          <p:nvPr/>
        </p:nvSpPr>
        <p:spPr>
          <a:xfrm>
            <a:off x="3551760" y="3308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3" name=""/>
          <p:cNvSpPr/>
          <p:nvPr/>
        </p:nvSpPr>
        <p:spPr>
          <a:xfrm>
            <a:off x="3556440" y="3313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4" name=""/>
          <p:cNvSpPr/>
          <p:nvPr/>
        </p:nvSpPr>
        <p:spPr>
          <a:xfrm>
            <a:off x="3556440" y="3317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5" name=""/>
          <p:cNvSpPr/>
          <p:nvPr/>
        </p:nvSpPr>
        <p:spPr>
          <a:xfrm flipH="1">
            <a:off x="3551760" y="3322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6" name=""/>
          <p:cNvSpPr/>
          <p:nvPr/>
        </p:nvSpPr>
        <p:spPr>
          <a:xfrm>
            <a:off x="3551760" y="3327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7" name=""/>
          <p:cNvSpPr/>
          <p:nvPr/>
        </p:nvSpPr>
        <p:spPr>
          <a:xfrm flipH="1">
            <a:off x="3547080" y="3332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8" name=""/>
          <p:cNvSpPr/>
          <p:nvPr/>
        </p:nvSpPr>
        <p:spPr>
          <a:xfrm>
            <a:off x="3547080" y="3336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9" name=""/>
          <p:cNvSpPr/>
          <p:nvPr/>
        </p:nvSpPr>
        <p:spPr>
          <a:xfrm flipH="1">
            <a:off x="3542400" y="3341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0" name=""/>
          <p:cNvSpPr/>
          <p:nvPr/>
        </p:nvSpPr>
        <p:spPr>
          <a:xfrm flipH="1">
            <a:off x="3537360" y="33465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1" name=""/>
          <p:cNvSpPr/>
          <p:nvPr/>
        </p:nvSpPr>
        <p:spPr>
          <a:xfrm flipH="1">
            <a:off x="3532680" y="3360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2" name=""/>
          <p:cNvSpPr/>
          <p:nvPr/>
        </p:nvSpPr>
        <p:spPr>
          <a:xfrm>
            <a:off x="3532680" y="336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3" name=""/>
          <p:cNvSpPr/>
          <p:nvPr/>
        </p:nvSpPr>
        <p:spPr>
          <a:xfrm flipH="1">
            <a:off x="3528000" y="3370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4" name=""/>
          <p:cNvSpPr/>
          <p:nvPr/>
        </p:nvSpPr>
        <p:spPr>
          <a:xfrm>
            <a:off x="3528000" y="3375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5" name=""/>
          <p:cNvSpPr/>
          <p:nvPr/>
        </p:nvSpPr>
        <p:spPr>
          <a:xfrm>
            <a:off x="3528000" y="338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6" name=""/>
          <p:cNvSpPr/>
          <p:nvPr/>
        </p:nvSpPr>
        <p:spPr>
          <a:xfrm flipH="1">
            <a:off x="3523320" y="33847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7" name=""/>
          <p:cNvSpPr/>
          <p:nvPr/>
        </p:nvSpPr>
        <p:spPr>
          <a:xfrm>
            <a:off x="3523320" y="340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8" name=""/>
          <p:cNvSpPr/>
          <p:nvPr/>
        </p:nvSpPr>
        <p:spPr>
          <a:xfrm>
            <a:off x="3523320" y="3408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9" name=""/>
          <p:cNvSpPr/>
          <p:nvPr/>
        </p:nvSpPr>
        <p:spPr>
          <a:xfrm>
            <a:off x="3523320" y="34178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0" name=""/>
          <p:cNvSpPr/>
          <p:nvPr/>
        </p:nvSpPr>
        <p:spPr>
          <a:xfrm>
            <a:off x="3528000" y="3427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1" name=""/>
          <p:cNvSpPr/>
          <p:nvPr/>
        </p:nvSpPr>
        <p:spPr>
          <a:xfrm>
            <a:off x="3532680" y="3432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2" name=""/>
          <p:cNvSpPr/>
          <p:nvPr/>
        </p:nvSpPr>
        <p:spPr>
          <a:xfrm>
            <a:off x="3537360" y="343692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3" name=""/>
          <p:cNvSpPr/>
          <p:nvPr/>
        </p:nvSpPr>
        <p:spPr>
          <a:xfrm>
            <a:off x="3551760" y="3441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4" name=""/>
          <p:cNvSpPr/>
          <p:nvPr/>
        </p:nvSpPr>
        <p:spPr>
          <a:xfrm>
            <a:off x="3556440" y="34419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5" name=""/>
          <p:cNvSpPr/>
          <p:nvPr/>
        </p:nvSpPr>
        <p:spPr>
          <a:xfrm>
            <a:off x="3566160" y="34419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6" name=""/>
          <p:cNvSpPr/>
          <p:nvPr/>
        </p:nvSpPr>
        <p:spPr>
          <a:xfrm>
            <a:off x="3032280" y="3332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7" name=""/>
          <p:cNvSpPr/>
          <p:nvPr/>
        </p:nvSpPr>
        <p:spPr>
          <a:xfrm>
            <a:off x="3032280" y="3336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8" name=""/>
          <p:cNvSpPr/>
          <p:nvPr/>
        </p:nvSpPr>
        <p:spPr>
          <a:xfrm>
            <a:off x="3032280" y="3341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9" name=""/>
          <p:cNvSpPr/>
          <p:nvPr/>
        </p:nvSpPr>
        <p:spPr>
          <a:xfrm>
            <a:off x="3032280" y="3346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0" name=""/>
          <p:cNvSpPr/>
          <p:nvPr/>
        </p:nvSpPr>
        <p:spPr>
          <a:xfrm flipH="1">
            <a:off x="3027240" y="3351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1" name=""/>
          <p:cNvSpPr/>
          <p:nvPr/>
        </p:nvSpPr>
        <p:spPr>
          <a:xfrm>
            <a:off x="3027240" y="33559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2" name=""/>
          <p:cNvSpPr/>
          <p:nvPr/>
        </p:nvSpPr>
        <p:spPr>
          <a:xfrm>
            <a:off x="3027240" y="33703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3" name=""/>
          <p:cNvSpPr/>
          <p:nvPr/>
        </p:nvSpPr>
        <p:spPr>
          <a:xfrm>
            <a:off x="3027240" y="338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4" name=""/>
          <p:cNvSpPr/>
          <p:nvPr/>
        </p:nvSpPr>
        <p:spPr>
          <a:xfrm>
            <a:off x="3027240" y="3389400"/>
            <a:ext cx="5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5" name=""/>
          <p:cNvSpPr/>
          <p:nvPr/>
        </p:nvSpPr>
        <p:spPr>
          <a:xfrm>
            <a:off x="3032280" y="341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6" name=""/>
          <p:cNvSpPr/>
          <p:nvPr/>
        </p:nvSpPr>
        <p:spPr>
          <a:xfrm>
            <a:off x="3036960" y="341784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7" name=""/>
          <p:cNvSpPr/>
          <p:nvPr/>
        </p:nvSpPr>
        <p:spPr>
          <a:xfrm flipV="1">
            <a:off x="3051000" y="34178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8" name=""/>
          <p:cNvSpPr/>
          <p:nvPr/>
        </p:nvSpPr>
        <p:spPr>
          <a:xfrm flipV="1">
            <a:off x="3056040" y="34131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9" name=""/>
          <p:cNvSpPr/>
          <p:nvPr/>
        </p:nvSpPr>
        <p:spPr>
          <a:xfrm flipV="1">
            <a:off x="3065400" y="338472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0" name=""/>
          <p:cNvSpPr/>
          <p:nvPr/>
        </p:nvSpPr>
        <p:spPr>
          <a:xfrm flipV="1">
            <a:off x="3084480" y="33750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1" name=""/>
          <p:cNvSpPr/>
          <p:nvPr/>
        </p:nvSpPr>
        <p:spPr>
          <a:xfrm flipV="1">
            <a:off x="3089160" y="336564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2" name=""/>
          <p:cNvSpPr/>
          <p:nvPr/>
        </p:nvSpPr>
        <p:spPr>
          <a:xfrm flipV="1">
            <a:off x="3098880" y="3327480"/>
            <a:ext cx="190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3" name=""/>
          <p:cNvSpPr/>
          <p:nvPr/>
        </p:nvSpPr>
        <p:spPr>
          <a:xfrm flipV="1">
            <a:off x="3117960" y="3322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4" name=""/>
          <p:cNvSpPr/>
          <p:nvPr/>
        </p:nvSpPr>
        <p:spPr>
          <a:xfrm flipV="1">
            <a:off x="3122640" y="33084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5" name=""/>
          <p:cNvSpPr/>
          <p:nvPr/>
        </p:nvSpPr>
        <p:spPr>
          <a:xfrm flipV="1">
            <a:off x="3127320" y="3303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6" name=""/>
          <p:cNvSpPr/>
          <p:nvPr/>
        </p:nvSpPr>
        <p:spPr>
          <a:xfrm>
            <a:off x="3127320" y="3303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7" name=""/>
          <p:cNvSpPr/>
          <p:nvPr/>
        </p:nvSpPr>
        <p:spPr>
          <a:xfrm>
            <a:off x="3127320" y="3313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8" name=""/>
          <p:cNvSpPr/>
          <p:nvPr/>
        </p:nvSpPr>
        <p:spPr>
          <a:xfrm>
            <a:off x="3127320" y="3317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9" name=""/>
          <p:cNvSpPr/>
          <p:nvPr/>
        </p:nvSpPr>
        <p:spPr>
          <a:xfrm>
            <a:off x="3127320" y="33228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0" name=""/>
          <p:cNvSpPr/>
          <p:nvPr/>
        </p:nvSpPr>
        <p:spPr>
          <a:xfrm>
            <a:off x="3127320" y="3346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1" name=""/>
          <p:cNvSpPr/>
          <p:nvPr/>
        </p:nvSpPr>
        <p:spPr>
          <a:xfrm>
            <a:off x="3127320" y="33512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2" name=""/>
          <p:cNvSpPr/>
          <p:nvPr/>
        </p:nvSpPr>
        <p:spPr>
          <a:xfrm>
            <a:off x="3127320" y="3360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3" name=""/>
          <p:cNvSpPr/>
          <p:nvPr/>
        </p:nvSpPr>
        <p:spPr>
          <a:xfrm>
            <a:off x="3127320" y="33703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4" name=""/>
          <p:cNvSpPr/>
          <p:nvPr/>
        </p:nvSpPr>
        <p:spPr>
          <a:xfrm>
            <a:off x="3137040" y="3384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5" name=""/>
          <p:cNvSpPr/>
          <p:nvPr/>
        </p:nvSpPr>
        <p:spPr>
          <a:xfrm>
            <a:off x="3141720" y="3389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6" name=""/>
          <p:cNvSpPr/>
          <p:nvPr/>
        </p:nvSpPr>
        <p:spPr>
          <a:xfrm flipV="1">
            <a:off x="3146400" y="33894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7" name=""/>
          <p:cNvSpPr/>
          <p:nvPr/>
        </p:nvSpPr>
        <p:spPr>
          <a:xfrm flipV="1">
            <a:off x="3165480" y="3384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8" name=""/>
          <p:cNvSpPr/>
          <p:nvPr/>
        </p:nvSpPr>
        <p:spPr>
          <a:xfrm flipV="1">
            <a:off x="3175200" y="33800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9" name=""/>
          <p:cNvSpPr/>
          <p:nvPr/>
        </p:nvSpPr>
        <p:spPr>
          <a:xfrm flipV="1">
            <a:off x="3184560" y="3355920"/>
            <a:ext cx="2880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0" name=""/>
          <p:cNvSpPr/>
          <p:nvPr/>
        </p:nvSpPr>
        <p:spPr>
          <a:xfrm flipV="1">
            <a:off x="3213360" y="3351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1" name=""/>
          <p:cNvSpPr/>
          <p:nvPr/>
        </p:nvSpPr>
        <p:spPr>
          <a:xfrm flipV="1">
            <a:off x="3222720" y="33418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2" name=""/>
          <p:cNvSpPr/>
          <p:nvPr/>
        </p:nvSpPr>
        <p:spPr>
          <a:xfrm flipV="1">
            <a:off x="3232440" y="333216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3" name=""/>
          <p:cNvSpPr/>
          <p:nvPr/>
        </p:nvSpPr>
        <p:spPr>
          <a:xfrm flipV="1">
            <a:off x="3246480" y="33274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4" name=""/>
          <p:cNvSpPr/>
          <p:nvPr/>
        </p:nvSpPr>
        <p:spPr>
          <a:xfrm>
            <a:off x="3299040" y="3413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5" name=""/>
          <p:cNvSpPr/>
          <p:nvPr/>
        </p:nvSpPr>
        <p:spPr>
          <a:xfrm>
            <a:off x="3299040" y="3417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6" name=""/>
          <p:cNvSpPr/>
          <p:nvPr/>
        </p:nvSpPr>
        <p:spPr>
          <a:xfrm>
            <a:off x="3299040" y="3422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7" name=""/>
          <p:cNvSpPr/>
          <p:nvPr/>
        </p:nvSpPr>
        <p:spPr>
          <a:xfrm>
            <a:off x="3303720" y="3427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8" name=""/>
          <p:cNvSpPr/>
          <p:nvPr/>
        </p:nvSpPr>
        <p:spPr>
          <a:xfrm flipH="1">
            <a:off x="3299040" y="3432240"/>
            <a:ext cx="46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9" name=""/>
          <p:cNvSpPr/>
          <p:nvPr/>
        </p:nvSpPr>
        <p:spPr>
          <a:xfrm>
            <a:off x="3299040" y="34750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0" name=""/>
          <p:cNvSpPr/>
          <p:nvPr/>
        </p:nvSpPr>
        <p:spPr>
          <a:xfrm flipH="1">
            <a:off x="3284640" y="3484800"/>
            <a:ext cx="1440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1" name=""/>
          <p:cNvSpPr/>
          <p:nvPr/>
        </p:nvSpPr>
        <p:spPr>
          <a:xfrm flipH="1">
            <a:off x="3279960" y="35132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2" name=""/>
          <p:cNvSpPr/>
          <p:nvPr/>
        </p:nvSpPr>
        <p:spPr>
          <a:xfrm flipH="1">
            <a:off x="3275280" y="3518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3" name=""/>
          <p:cNvSpPr/>
          <p:nvPr/>
        </p:nvSpPr>
        <p:spPr>
          <a:xfrm flipH="1" flipV="1">
            <a:off x="3256200" y="35132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4" name=""/>
          <p:cNvSpPr/>
          <p:nvPr/>
        </p:nvSpPr>
        <p:spPr>
          <a:xfrm flipH="1" flipV="1">
            <a:off x="3251520" y="3508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5" name=""/>
          <p:cNvSpPr/>
          <p:nvPr/>
        </p:nvSpPr>
        <p:spPr>
          <a:xfrm flipV="1">
            <a:off x="3251520" y="34992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6" name=""/>
          <p:cNvSpPr/>
          <p:nvPr/>
        </p:nvSpPr>
        <p:spPr>
          <a:xfrm flipV="1">
            <a:off x="3251520" y="346104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7" name=""/>
          <p:cNvSpPr/>
          <p:nvPr/>
        </p:nvSpPr>
        <p:spPr>
          <a:xfrm flipV="1">
            <a:off x="3251520" y="34419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8" name=""/>
          <p:cNvSpPr/>
          <p:nvPr/>
        </p:nvSpPr>
        <p:spPr>
          <a:xfrm flipV="1">
            <a:off x="3251520" y="3394080"/>
            <a:ext cx="1908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9" name=""/>
          <p:cNvSpPr/>
          <p:nvPr/>
        </p:nvSpPr>
        <p:spPr>
          <a:xfrm flipV="1">
            <a:off x="3270600" y="33847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0" name=""/>
          <p:cNvSpPr/>
          <p:nvPr/>
        </p:nvSpPr>
        <p:spPr>
          <a:xfrm flipV="1">
            <a:off x="3279960" y="33800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1" name=""/>
          <p:cNvSpPr/>
          <p:nvPr/>
        </p:nvSpPr>
        <p:spPr>
          <a:xfrm>
            <a:off x="509652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2" name=""/>
          <p:cNvSpPr/>
          <p:nvPr/>
        </p:nvSpPr>
        <p:spPr>
          <a:xfrm>
            <a:off x="510120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3" name=""/>
          <p:cNvSpPr/>
          <p:nvPr/>
        </p:nvSpPr>
        <p:spPr>
          <a:xfrm>
            <a:off x="510588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4" name=""/>
          <p:cNvSpPr/>
          <p:nvPr/>
        </p:nvSpPr>
        <p:spPr>
          <a:xfrm>
            <a:off x="5110560" y="2407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5" name=""/>
          <p:cNvSpPr/>
          <p:nvPr/>
        </p:nvSpPr>
        <p:spPr>
          <a:xfrm flipV="1">
            <a:off x="5115600" y="2402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6" name=""/>
          <p:cNvSpPr/>
          <p:nvPr/>
        </p:nvSpPr>
        <p:spPr>
          <a:xfrm>
            <a:off x="511560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7" name=""/>
          <p:cNvSpPr/>
          <p:nvPr/>
        </p:nvSpPr>
        <p:spPr>
          <a:xfrm>
            <a:off x="512028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8" name=""/>
          <p:cNvSpPr/>
          <p:nvPr/>
        </p:nvSpPr>
        <p:spPr>
          <a:xfrm>
            <a:off x="512496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9" name=""/>
          <p:cNvSpPr/>
          <p:nvPr/>
        </p:nvSpPr>
        <p:spPr>
          <a:xfrm>
            <a:off x="5129640" y="2402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0" name=""/>
          <p:cNvSpPr/>
          <p:nvPr/>
        </p:nvSpPr>
        <p:spPr>
          <a:xfrm flipV="1">
            <a:off x="5134680" y="2397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1" name=""/>
          <p:cNvSpPr/>
          <p:nvPr/>
        </p:nvSpPr>
        <p:spPr>
          <a:xfrm>
            <a:off x="513936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2" name=""/>
          <p:cNvSpPr/>
          <p:nvPr/>
        </p:nvSpPr>
        <p:spPr>
          <a:xfrm>
            <a:off x="5144040" y="23979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3" name=""/>
          <p:cNvSpPr/>
          <p:nvPr/>
        </p:nvSpPr>
        <p:spPr>
          <a:xfrm>
            <a:off x="5158440" y="23979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4" name=""/>
          <p:cNvSpPr/>
          <p:nvPr/>
        </p:nvSpPr>
        <p:spPr>
          <a:xfrm>
            <a:off x="5172840" y="24026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5" name=""/>
          <p:cNvSpPr/>
          <p:nvPr/>
        </p:nvSpPr>
        <p:spPr>
          <a:xfrm>
            <a:off x="518220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6" name=""/>
          <p:cNvSpPr/>
          <p:nvPr/>
        </p:nvSpPr>
        <p:spPr>
          <a:xfrm flipV="1">
            <a:off x="5186880" y="2397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7" name=""/>
          <p:cNvSpPr/>
          <p:nvPr/>
        </p:nvSpPr>
        <p:spPr>
          <a:xfrm>
            <a:off x="519192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8" name=""/>
          <p:cNvSpPr/>
          <p:nvPr/>
        </p:nvSpPr>
        <p:spPr>
          <a:xfrm>
            <a:off x="519660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9" name=""/>
          <p:cNvSpPr/>
          <p:nvPr/>
        </p:nvSpPr>
        <p:spPr>
          <a:xfrm>
            <a:off x="520128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0" name=""/>
          <p:cNvSpPr/>
          <p:nvPr/>
        </p:nvSpPr>
        <p:spPr>
          <a:xfrm>
            <a:off x="5205960" y="23979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1" name=""/>
          <p:cNvSpPr/>
          <p:nvPr/>
        </p:nvSpPr>
        <p:spPr>
          <a:xfrm>
            <a:off x="522036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2" name=""/>
          <p:cNvSpPr/>
          <p:nvPr/>
        </p:nvSpPr>
        <p:spPr>
          <a:xfrm flipV="1">
            <a:off x="5225040" y="239292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3" name=""/>
          <p:cNvSpPr/>
          <p:nvPr/>
        </p:nvSpPr>
        <p:spPr>
          <a:xfrm>
            <a:off x="5244120" y="2392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4" name=""/>
          <p:cNvSpPr/>
          <p:nvPr/>
        </p:nvSpPr>
        <p:spPr>
          <a:xfrm>
            <a:off x="5249160" y="23929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5" name=""/>
          <p:cNvSpPr/>
          <p:nvPr/>
        </p:nvSpPr>
        <p:spPr>
          <a:xfrm>
            <a:off x="52632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6" name=""/>
          <p:cNvSpPr/>
          <p:nvPr/>
        </p:nvSpPr>
        <p:spPr>
          <a:xfrm>
            <a:off x="5267880" y="2392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7" name=""/>
          <p:cNvSpPr/>
          <p:nvPr/>
        </p:nvSpPr>
        <p:spPr>
          <a:xfrm>
            <a:off x="528228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8" name=""/>
          <p:cNvSpPr/>
          <p:nvPr/>
        </p:nvSpPr>
        <p:spPr>
          <a:xfrm>
            <a:off x="5286960" y="2392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9" name=""/>
          <p:cNvSpPr/>
          <p:nvPr/>
        </p:nvSpPr>
        <p:spPr>
          <a:xfrm>
            <a:off x="530136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0" name=""/>
          <p:cNvSpPr/>
          <p:nvPr/>
        </p:nvSpPr>
        <p:spPr>
          <a:xfrm>
            <a:off x="5306040" y="239292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1" name=""/>
          <p:cNvSpPr/>
          <p:nvPr/>
        </p:nvSpPr>
        <p:spPr>
          <a:xfrm flipV="1">
            <a:off x="5325120" y="23929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2" name=""/>
          <p:cNvSpPr/>
          <p:nvPr/>
        </p:nvSpPr>
        <p:spPr>
          <a:xfrm>
            <a:off x="5330160" y="23929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3" name=""/>
          <p:cNvSpPr/>
          <p:nvPr/>
        </p:nvSpPr>
        <p:spPr>
          <a:xfrm>
            <a:off x="5344200" y="2392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4" name=""/>
          <p:cNvSpPr/>
          <p:nvPr/>
        </p:nvSpPr>
        <p:spPr>
          <a:xfrm>
            <a:off x="5349240" y="23929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5" name=""/>
          <p:cNvSpPr/>
          <p:nvPr/>
        </p:nvSpPr>
        <p:spPr>
          <a:xfrm>
            <a:off x="536328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6" name=""/>
          <p:cNvSpPr/>
          <p:nvPr/>
        </p:nvSpPr>
        <p:spPr>
          <a:xfrm>
            <a:off x="53730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7" name=""/>
          <p:cNvSpPr/>
          <p:nvPr/>
        </p:nvSpPr>
        <p:spPr>
          <a:xfrm>
            <a:off x="537768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8" name=""/>
          <p:cNvSpPr/>
          <p:nvPr/>
        </p:nvSpPr>
        <p:spPr>
          <a:xfrm>
            <a:off x="53874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9" name=""/>
          <p:cNvSpPr/>
          <p:nvPr/>
        </p:nvSpPr>
        <p:spPr>
          <a:xfrm>
            <a:off x="5392080" y="2392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0" name=""/>
          <p:cNvSpPr/>
          <p:nvPr/>
        </p:nvSpPr>
        <p:spPr>
          <a:xfrm>
            <a:off x="540144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1" name=""/>
          <p:cNvSpPr/>
          <p:nvPr/>
        </p:nvSpPr>
        <p:spPr>
          <a:xfrm>
            <a:off x="541116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2" name=""/>
          <p:cNvSpPr/>
          <p:nvPr/>
        </p:nvSpPr>
        <p:spPr>
          <a:xfrm>
            <a:off x="5415840" y="2392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3" name=""/>
          <p:cNvSpPr/>
          <p:nvPr/>
        </p:nvSpPr>
        <p:spPr>
          <a:xfrm>
            <a:off x="542520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4" name=""/>
          <p:cNvSpPr/>
          <p:nvPr/>
        </p:nvSpPr>
        <p:spPr>
          <a:xfrm>
            <a:off x="543492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5" name=""/>
          <p:cNvSpPr/>
          <p:nvPr/>
        </p:nvSpPr>
        <p:spPr>
          <a:xfrm>
            <a:off x="54396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6" name=""/>
          <p:cNvSpPr/>
          <p:nvPr/>
        </p:nvSpPr>
        <p:spPr>
          <a:xfrm>
            <a:off x="5444280" y="239292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7" name=""/>
          <p:cNvSpPr/>
          <p:nvPr/>
        </p:nvSpPr>
        <p:spPr>
          <a:xfrm>
            <a:off x="5458680" y="23979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8" name=""/>
          <p:cNvSpPr/>
          <p:nvPr/>
        </p:nvSpPr>
        <p:spPr>
          <a:xfrm>
            <a:off x="546840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9" name=""/>
          <p:cNvSpPr/>
          <p:nvPr/>
        </p:nvSpPr>
        <p:spPr>
          <a:xfrm>
            <a:off x="5473080" y="23979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0" name=""/>
          <p:cNvSpPr/>
          <p:nvPr/>
        </p:nvSpPr>
        <p:spPr>
          <a:xfrm flipV="1">
            <a:off x="5487480" y="23929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1" name=""/>
          <p:cNvSpPr/>
          <p:nvPr/>
        </p:nvSpPr>
        <p:spPr>
          <a:xfrm>
            <a:off x="549216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2" name=""/>
          <p:cNvSpPr/>
          <p:nvPr/>
        </p:nvSpPr>
        <p:spPr>
          <a:xfrm>
            <a:off x="549684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3" name=""/>
          <p:cNvSpPr/>
          <p:nvPr/>
        </p:nvSpPr>
        <p:spPr>
          <a:xfrm>
            <a:off x="5501520" y="239292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4" name=""/>
          <p:cNvSpPr/>
          <p:nvPr/>
        </p:nvSpPr>
        <p:spPr>
          <a:xfrm>
            <a:off x="5515920" y="23979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5" name=""/>
          <p:cNvSpPr/>
          <p:nvPr/>
        </p:nvSpPr>
        <p:spPr>
          <a:xfrm>
            <a:off x="553500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6" name=""/>
          <p:cNvSpPr/>
          <p:nvPr/>
        </p:nvSpPr>
        <p:spPr>
          <a:xfrm>
            <a:off x="5539680" y="2397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7" name=""/>
          <p:cNvSpPr/>
          <p:nvPr/>
        </p:nvSpPr>
        <p:spPr>
          <a:xfrm>
            <a:off x="554472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8" name=""/>
          <p:cNvSpPr/>
          <p:nvPr/>
        </p:nvSpPr>
        <p:spPr>
          <a:xfrm>
            <a:off x="5549400" y="23979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9" name=""/>
          <p:cNvSpPr/>
          <p:nvPr/>
        </p:nvSpPr>
        <p:spPr>
          <a:xfrm>
            <a:off x="5563800" y="23979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0" name=""/>
          <p:cNvSpPr/>
          <p:nvPr/>
        </p:nvSpPr>
        <p:spPr>
          <a:xfrm>
            <a:off x="5573160" y="23979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1" name=""/>
          <p:cNvSpPr/>
          <p:nvPr/>
        </p:nvSpPr>
        <p:spPr>
          <a:xfrm>
            <a:off x="558756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2" name=""/>
          <p:cNvSpPr/>
          <p:nvPr/>
        </p:nvSpPr>
        <p:spPr>
          <a:xfrm>
            <a:off x="559224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3" name=""/>
          <p:cNvSpPr/>
          <p:nvPr/>
        </p:nvSpPr>
        <p:spPr>
          <a:xfrm>
            <a:off x="5596920" y="23979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4" name=""/>
          <p:cNvSpPr/>
          <p:nvPr/>
        </p:nvSpPr>
        <p:spPr>
          <a:xfrm>
            <a:off x="561600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5" name=""/>
          <p:cNvSpPr/>
          <p:nvPr/>
        </p:nvSpPr>
        <p:spPr>
          <a:xfrm>
            <a:off x="5620680" y="24026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6" name=""/>
          <p:cNvSpPr/>
          <p:nvPr/>
        </p:nvSpPr>
        <p:spPr>
          <a:xfrm>
            <a:off x="563040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7" name=""/>
          <p:cNvSpPr/>
          <p:nvPr/>
        </p:nvSpPr>
        <p:spPr>
          <a:xfrm>
            <a:off x="563508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8" name=""/>
          <p:cNvSpPr/>
          <p:nvPr/>
        </p:nvSpPr>
        <p:spPr>
          <a:xfrm>
            <a:off x="5639760" y="2402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9" name=""/>
          <p:cNvSpPr/>
          <p:nvPr/>
        </p:nvSpPr>
        <p:spPr>
          <a:xfrm>
            <a:off x="564480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0" name=""/>
          <p:cNvSpPr/>
          <p:nvPr/>
        </p:nvSpPr>
        <p:spPr>
          <a:xfrm>
            <a:off x="564948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1" name=""/>
          <p:cNvSpPr/>
          <p:nvPr/>
        </p:nvSpPr>
        <p:spPr>
          <a:xfrm>
            <a:off x="5654160" y="240732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2" name=""/>
          <p:cNvSpPr/>
          <p:nvPr/>
        </p:nvSpPr>
        <p:spPr>
          <a:xfrm>
            <a:off x="5668560" y="2412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3" name=""/>
          <p:cNvSpPr/>
          <p:nvPr/>
        </p:nvSpPr>
        <p:spPr>
          <a:xfrm>
            <a:off x="5677920" y="24120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4" name=""/>
          <p:cNvSpPr/>
          <p:nvPr/>
        </p:nvSpPr>
        <p:spPr>
          <a:xfrm>
            <a:off x="5687640" y="2412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5" name=""/>
          <p:cNvSpPr/>
          <p:nvPr/>
        </p:nvSpPr>
        <p:spPr>
          <a:xfrm flipV="1">
            <a:off x="5692320" y="24073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6" name=""/>
          <p:cNvSpPr/>
          <p:nvPr/>
        </p:nvSpPr>
        <p:spPr>
          <a:xfrm>
            <a:off x="570204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7" name=""/>
          <p:cNvSpPr/>
          <p:nvPr/>
        </p:nvSpPr>
        <p:spPr>
          <a:xfrm>
            <a:off x="5706720" y="24073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8" name=""/>
          <p:cNvSpPr/>
          <p:nvPr/>
        </p:nvSpPr>
        <p:spPr>
          <a:xfrm>
            <a:off x="5716080" y="2407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9" name=""/>
          <p:cNvSpPr/>
          <p:nvPr/>
        </p:nvSpPr>
        <p:spPr>
          <a:xfrm flipV="1">
            <a:off x="5721120" y="24026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0" name=""/>
          <p:cNvSpPr/>
          <p:nvPr/>
        </p:nvSpPr>
        <p:spPr>
          <a:xfrm>
            <a:off x="573048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1" name=""/>
          <p:cNvSpPr/>
          <p:nvPr/>
        </p:nvSpPr>
        <p:spPr>
          <a:xfrm>
            <a:off x="5735160" y="2402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2" name=""/>
          <p:cNvSpPr/>
          <p:nvPr/>
        </p:nvSpPr>
        <p:spPr>
          <a:xfrm flipV="1">
            <a:off x="5740200" y="23979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3" name=""/>
          <p:cNvSpPr/>
          <p:nvPr/>
        </p:nvSpPr>
        <p:spPr>
          <a:xfrm>
            <a:off x="574956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4" name=""/>
          <p:cNvSpPr/>
          <p:nvPr/>
        </p:nvSpPr>
        <p:spPr>
          <a:xfrm>
            <a:off x="575424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5" name=""/>
          <p:cNvSpPr/>
          <p:nvPr/>
        </p:nvSpPr>
        <p:spPr>
          <a:xfrm>
            <a:off x="5758920" y="23979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6" name=""/>
          <p:cNvSpPr/>
          <p:nvPr/>
        </p:nvSpPr>
        <p:spPr>
          <a:xfrm>
            <a:off x="576864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7" name=""/>
          <p:cNvSpPr/>
          <p:nvPr/>
        </p:nvSpPr>
        <p:spPr>
          <a:xfrm>
            <a:off x="577332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8" name=""/>
          <p:cNvSpPr/>
          <p:nvPr/>
        </p:nvSpPr>
        <p:spPr>
          <a:xfrm flipV="1">
            <a:off x="5778000" y="23929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9" name=""/>
          <p:cNvSpPr/>
          <p:nvPr/>
        </p:nvSpPr>
        <p:spPr>
          <a:xfrm>
            <a:off x="5787720" y="2392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0" name=""/>
          <p:cNvSpPr/>
          <p:nvPr/>
        </p:nvSpPr>
        <p:spPr>
          <a:xfrm>
            <a:off x="579708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1" name=""/>
          <p:cNvSpPr/>
          <p:nvPr/>
        </p:nvSpPr>
        <p:spPr>
          <a:xfrm>
            <a:off x="58068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2" name=""/>
          <p:cNvSpPr/>
          <p:nvPr/>
        </p:nvSpPr>
        <p:spPr>
          <a:xfrm>
            <a:off x="581148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3" name=""/>
          <p:cNvSpPr/>
          <p:nvPr/>
        </p:nvSpPr>
        <p:spPr>
          <a:xfrm>
            <a:off x="5816160" y="2392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4" name=""/>
          <p:cNvSpPr/>
          <p:nvPr/>
        </p:nvSpPr>
        <p:spPr>
          <a:xfrm>
            <a:off x="58212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5" name=""/>
          <p:cNvSpPr/>
          <p:nvPr/>
        </p:nvSpPr>
        <p:spPr>
          <a:xfrm flipV="1">
            <a:off x="5825880" y="238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6" name=""/>
          <p:cNvSpPr/>
          <p:nvPr/>
        </p:nvSpPr>
        <p:spPr>
          <a:xfrm>
            <a:off x="5830560" y="2388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7" name=""/>
          <p:cNvSpPr/>
          <p:nvPr/>
        </p:nvSpPr>
        <p:spPr>
          <a:xfrm>
            <a:off x="5840280" y="2388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8" name=""/>
          <p:cNvSpPr/>
          <p:nvPr/>
        </p:nvSpPr>
        <p:spPr>
          <a:xfrm flipV="1">
            <a:off x="5844960" y="2383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9" name=""/>
          <p:cNvSpPr/>
          <p:nvPr/>
        </p:nvSpPr>
        <p:spPr>
          <a:xfrm>
            <a:off x="5844960" y="23835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0" name=""/>
          <p:cNvSpPr/>
          <p:nvPr/>
        </p:nvSpPr>
        <p:spPr>
          <a:xfrm flipV="1">
            <a:off x="5854320" y="23788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1" name=""/>
          <p:cNvSpPr/>
          <p:nvPr/>
        </p:nvSpPr>
        <p:spPr>
          <a:xfrm>
            <a:off x="5859360" y="2378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2" name=""/>
          <p:cNvSpPr/>
          <p:nvPr/>
        </p:nvSpPr>
        <p:spPr>
          <a:xfrm>
            <a:off x="5864040" y="2378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3" name=""/>
          <p:cNvSpPr/>
          <p:nvPr/>
        </p:nvSpPr>
        <p:spPr>
          <a:xfrm>
            <a:off x="5868720" y="2378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4" name=""/>
          <p:cNvSpPr/>
          <p:nvPr/>
        </p:nvSpPr>
        <p:spPr>
          <a:xfrm>
            <a:off x="5868720" y="2383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5" name=""/>
          <p:cNvSpPr/>
          <p:nvPr/>
        </p:nvSpPr>
        <p:spPr>
          <a:xfrm>
            <a:off x="5868720" y="238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6" name=""/>
          <p:cNvSpPr/>
          <p:nvPr/>
        </p:nvSpPr>
        <p:spPr>
          <a:xfrm>
            <a:off x="5873400" y="23929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7" name=""/>
          <p:cNvSpPr/>
          <p:nvPr/>
        </p:nvSpPr>
        <p:spPr>
          <a:xfrm>
            <a:off x="5473080" y="2145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8" name=""/>
          <p:cNvSpPr/>
          <p:nvPr/>
        </p:nvSpPr>
        <p:spPr>
          <a:xfrm>
            <a:off x="5477760" y="2145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9" name=""/>
          <p:cNvSpPr/>
          <p:nvPr/>
        </p:nvSpPr>
        <p:spPr>
          <a:xfrm>
            <a:off x="5477760" y="2149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0" name=""/>
          <p:cNvSpPr/>
          <p:nvPr/>
        </p:nvSpPr>
        <p:spPr>
          <a:xfrm>
            <a:off x="5482440" y="2149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1" name=""/>
          <p:cNvSpPr/>
          <p:nvPr/>
        </p:nvSpPr>
        <p:spPr>
          <a:xfrm>
            <a:off x="5482440" y="2154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2" name=""/>
          <p:cNvSpPr/>
          <p:nvPr/>
        </p:nvSpPr>
        <p:spPr>
          <a:xfrm>
            <a:off x="5487480" y="21546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3" name=""/>
          <p:cNvSpPr/>
          <p:nvPr/>
        </p:nvSpPr>
        <p:spPr>
          <a:xfrm>
            <a:off x="5492160" y="21596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4" name=""/>
          <p:cNvSpPr/>
          <p:nvPr/>
        </p:nvSpPr>
        <p:spPr>
          <a:xfrm>
            <a:off x="5496840" y="2169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5" name=""/>
          <p:cNvSpPr/>
          <p:nvPr/>
        </p:nvSpPr>
        <p:spPr>
          <a:xfrm>
            <a:off x="5501520" y="21736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6" name=""/>
          <p:cNvSpPr/>
          <p:nvPr/>
        </p:nvSpPr>
        <p:spPr>
          <a:xfrm>
            <a:off x="5506560" y="21834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7" name=""/>
          <p:cNvSpPr/>
          <p:nvPr/>
        </p:nvSpPr>
        <p:spPr>
          <a:xfrm>
            <a:off x="5511240" y="22024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8" name=""/>
          <p:cNvSpPr/>
          <p:nvPr/>
        </p:nvSpPr>
        <p:spPr>
          <a:xfrm>
            <a:off x="5511240" y="2216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9" name=""/>
          <p:cNvSpPr/>
          <p:nvPr/>
        </p:nvSpPr>
        <p:spPr>
          <a:xfrm>
            <a:off x="5511240" y="2226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0" name=""/>
          <p:cNvSpPr/>
          <p:nvPr/>
        </p:nvSpPr>
        <p:spPr>
          <a:xfrm>
            <a:off x="5511240" y="22356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1" name=""/>
          <p:cNvSpPr/>
          <p:nvPr/>
        </p:nvSpPr>
        <p:spPr>
          <a:xfrm>
            <a:off x="5511240" y="224532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2" name=""/>
          <p:cNvSpPr/>
          <p:nvPr/>
        </p:nvSpPr>
        <p:spPr>
          <a:xfrm flipH="1">
            <a:off x="5506560" y="22690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3" name=""/>
          <p:cNvSpPr/>
          <p:nvPr/>
        </p:nvSpPr>
        <p:spPr>
          <a:xfrm flipH="1">
            <a:off x="5496840" y="228816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4" name=""/>
          <p:cNvSpPr/>
          <p:nvPr/>
        </p:nvSpPr>
        <p:spPr>
          <a:xfrm flipH="1">
            <a:off x="5487480" y="231192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5" name=""/>
          <p:cNvSpPr/>
          <p:nvPr/>
        </p:nvSpPr>
        <p:spPr>
          <a:xfrm flipH="1">
            <a:off x="5482440" y="23310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6" name=""/>
          <p:cNvSpPr/>
          <p:nvPr/>
        </p:nvSpPr>
        <p:spPr>
          <a:xfrm flipH="1">
            <a:off x="5468400" y="234072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7" name=""/>
          <p:cNvSpPr/>
          <p:nvPr/>
        </p:nvSpPr>
        <p:spPr>
          <a:xfrm flipH="1">
            <a:off x="5458680" y="235980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8" name=""/>
          <p:cNvSpPr/>
          <p:nvPr/>
        </p:nvSpPr>
        <p:spPr>
          <a:xfrm>
            <a:off x="5754240" y="2097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9" name=""/>
          <p:cNvSpPr/>
          <p:nvPr/>
        </p:nvSpPr>
        <p:spPr>
          <a:xfrm flipH="1">
            <a:off x="5749560" y="2102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0" name=""/>
          <p:cNvSpPr/>
          <p:nvPr/>
        </p:nvSpPr>
        <p:spPr>
          <a:xfrm>
            <a:off x="5749560" y="2107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1" name=""/>
          <p:cNvSpPr/>
          <p:nvPr/>
        </p:nvSpPr>
        <p:spPr>
          <a:xfrm flipH="1">
            <a:off x="5744880" y="2111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2" name=""/>
          <p:cNvSpPr/>
          <p:nvPr/>
        </p:nvSpPr>
        <p:spPr>
          <a:xfrm flipH="1">
            <a:off x="5740200" y="21117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3" name=""/>
          <p:cNvSpPr/>
          <p:nvPr/>
        </p:nvSpPr>
        <p:spPr>
          <a:xfrm>
            <a:off x="5740200" y="2126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4" name=""/>
          <p:cNvSpPr/>
          <p:nvPr/>
        </p:nvSpPr>
        <p:spPr>
          <a:xfrm flipH="1">
            <a:off x="5735160" y="21308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5" name=""/>
          <p:cNvSpPr/>
          <p:nvPr/>
        </p:nvSpPr>
        <p:spPr>
          <a:xfrm>
            <a:off x="5735160" y="2135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6" name=""/>
          <p:cNvSpPr/>
          <p:nvPr/>
        </p:nvSpPr>
        <p:spPr>
          <a:xfrm flipH="1">
            <a:off x="5725800" y="214524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7" name=""/>
          <p:cNvSpPr/>
          <p:nvPr/>
        </p:nvSpPr>
        <p:spPr>
          <a:xfrm flipH="1">
            <a:off x="5721120" y="21690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8" name=""/>
          <p:cNvSpPr/>
          <p:nvPr/>
        </p:nvSpPr>
        <p:spPr>
          <a:xfrm>
            <a:off x="5721120" y="2178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9" name=""/>
          <p:cNvSpPr/>
          <p:nvPr/>
        </p:nvSpPr>
        <p:spPr>
          <a:xfrm>
            <a:off x="5721120" y="2188080"/>
            <a:ext cx="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0" name=""/>
          <p:cNvSpPr/>
          <p:nvPr/>
        </p:nvSpPr>
        <p:spPr>
          <a:xfrm>
            <a:off x="5721120" y="22309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1" name=""/>
          <p:cNvSpPr/>
          <p:nvPr/>
        </p:nvSpPr>
        <p:spPr>
          <a:xfrm>
            <a:off x="5721120" y="22406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2" name=""/>
          <p:cNvSpPr/>
          <p:nvPr/>
        </p:nvSpPr>
        <p:spPr>
          <a:xfrm>
            <a:off x="5721120" y="225000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3" name=""/>
          <p:cNvSpPr/>
          <p:nvPr/>
        </p:nvSpPr>
        <p:spPr>
          <a:xfrm>
            <a:off x="5730480" y="227376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4" name=""/>
          <p:cNvSpPr/>
          <p:nvPr/>
        </p:nvSpPr>
        <p:spPr>
          <a:xfrm>
            <a:off x="5740200" y="22881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5" name=""/>
          <p:cNvSpPr/>
          <p:nvPr/>
        </p:nvSpPr>
        <p:spPr>
          <a:xfrm>
            <a:off x="5749560" y="2292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6" name=""/>
          <p:cNvSpPr/>
          <p:nvPr/>
        </p:nvSpPr>
        <p:spPr>
          <a:xfrm>
            <a:off x="5754240" y="229284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7" name=""/>
          <p:cNvSpPr/>
          <p:nvPr/>
        </p:nvSpPr>
        <p:spPr>
          <a:xfrm flipH="1">
            <a:off x="5773320" y="2197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8" name=""/>
          <p:cNvSpPr/>
          <p:nvPr/>
        </p:nvSpPr>
        <p:spPr>
          <a:xfrm flipH="1" flipV="1">
            <a:off x="5768640" y="2192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9" name=""/>
          <p:cNvSpPr/>
          <p:nvPr/>
        </p:nvSpPr>
        <p:spPr>
          <a:xfrm flipH="1">
            <a:off x="5763960" y="2192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0" name=""/>
          <p:cNvSpPr/>
          <p:nvPr/>
        </p:nvSpPr>
        <p:spPr>
          <a:xfrm flipH="1" flipV="1">
            <a:off x="5758920" y="2188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1" name=""/>
          <p:cNvSpPr/>
          <p:nvPr/>
        </p:nvSpPr>
        <p:spPr>
          <a:xfrm flipH="1">
            <a:off x="5749560" y="2188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2" name=""/>
          <p:cNvSpPr/>
          <p:nvPr/>
        </p:nvSpPr>
        <p:spPr>
          <a:xfrm flipH="1">
            <a:off x="5740200" y="2188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3" name=""/>
          <p:cNvSpPr/>
          <p:nvPr/>
        </p:nvSpPr>
        <p:spPr>
          <a:xfrm flipH="1">
            <a:off x="5735160" y="2188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4" name=""/>
          <p:cNvSpPr/>
          <p:nvPr/>
        </p:nvSpPr>
        <p:spPr>
          <a:xfrm flipH="1">
            <a:off x="5725800" y="2188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5" name=""/>
          <p:cNvSpPr/>
          <p:nvPr/>
        </p:nvSpPr>
        <p:spPr>
          <a:xfrm flipH="1">
            <a:off x="5716080" y="2188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6" name=""/>
          <p:cNvSpPr/>
          <p:nvPr/>
        </p:nvSpPr>
        <p:spPr>
          <a:xfrm flipH="1">
            <a:off x="5692320" y="218808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7" name=""/>
          <p:cNvSpPr/>
          <p:nvPr/>
        </p:nvSpPr>
        <p:spPr>
          <a:xfrm flipH="1">
            <a:off x="5682960" y="21927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8" name=""/>
          <p:cNvSpPr/>
          <p:nvPr/>
        </p:nvSpPr>
        <p:spPr>
          <a:xfrm flipH="1">
            <a:off x="5668560" y="21927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9" name=""/>
          <p:cNvSpPr/>
          <p:nvPr/>
        </p:nvSpPr>
        <p:spPr>
          <a:xfrm flipH="1">
            <a:off x="5825880" y="2092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0" name=""/>
          <p:cNvSpPr/>
          <p:nvPr/>
        </p:nvSpPr>
        <p:spPr>
          <a:xfrm>
            <a:off x="5825880" y="2092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1" name=""/>
          <p:cNvSpPr/>
          <p:nvPr/>
        </p:nvSpPr>
        <p:spPr>
          <a:xfrm flipH="1">
            <a:off x="5821200" y="20973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2" name=""/>
          <p:cNvSpPr/>
          <p:nvPr/>
        </p:nvSpPr>
        <p:spPr>
          <a:xfrm>
            <a:off x="5821200" y="2102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3" name=""/>
          <p:cNvSpPr/>
          <p:nvPr/>
        </p:nvSpPr>
        <p:spPr>
          <a:xfrm flipH="1">
            <a:off x="5816160" y="2107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4" name=""/>
          <p:cNvSpPr/>
          <p:nvPr/>
        </p:nvSpPr>
        <p:spPr>
          <a:xfrm>
            <a:off x="5816160" y="2111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5" name=""/>
          <p:cNvSpPr/>
          <p:nvPr/>
        </p:nvSpPr>
        <p:spPr>
          <a:xfrm flipH="1">
            <a:off x="5811480" y="21164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6" name=""/>
          <p:cNvSpPr/>
          <p:nvPr/>
        </p:nvSpPr>
        <p:spPr>
          <a:xfrm flipH="1">
            <a:off x="5806800" y="2126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7" name=""/>
          <p:cNvSpPr/>
          <p:nvPr/>
        </p:nvSpPr>
        <p:spPr>
          <a:xfrm flipH="1">
            <a:off x="5802120" y="2130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8" name=""/>
          <p:cNvSpPr/>
          <p:nvPr/>
        </p:nvSpPr>
        <p:spPr>
          <a:xfrm flipH="1">
            <a:off x="5797080" y="21499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9" name=""/>
          <p:cNvSpPr/>
          <p:nvPr/>
        </p:nvSpPr>
        <p:spPr>
          <a:xfrm flipH="1">
            <a:off x="5792400" y="21596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0" name=""/>
          <p:cNvSpPr/>
          <p:nvPr/>
        </p:nvSpPr>
        <p:spPr>
          <a:xfrm flipH="1">
            <a:off x="5778000" y="2169000"/>
            <a:ext cx="1440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1" name=""/>
          <p:cNvSpPr/>
          <p:nvPr/>
        </p:nvSpPr>
        <p:spPr>
          <a:xfrm flipH="1">
            <a:off x="5773320" y="22071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2" name=""/>
          <p:cNvSpPr/>
          <p:nvPr/>
        </p:nvSpPr>
        <p:spPr>
          <a:xfrm flipH="1">
            <a:off x="5763960" y="221652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3" name=""/>
          <p:cNvSpPr/>
          <p:nvPr/>
        </p:nvSpPr>
        <p:spPr>
          <a:xfrm flipH="1">
            <a:off x="5758920" y="22262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4" name=""/>
          <p:cNvSpPr/>
          <p:nvPr/>
        </p:nvSpPr>
        <p:spPr>
          <a:xfrm flipH="1">
            <a:off x="5754240" y="22406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5" name=""/>
          <p:cNvSpPr/>
          <p:nvPr/>
        </p:nvSpPr>
        <p:spPr>
          <a:xfrm flipH="1">
            <a:off x="5740200" y="225000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6" name=""/>
          <p:cNvSpPr/>
          <p:nvPr/>
        </p:nvSpPr>
        <p:spPr>
          <a:xfrm flipH="1">
            <a:off x="5735160" y="2269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7" name=""/>
          <p:cNvSpPr/>
          <p:nvPr/>
        </p:nvSpPr>
        <p:spPr>
          <a:xfrm flipH="1">
            <a:off x="5721120" y="227376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8" name=""/>
          <p:cNvSpPr/>
          <p:nvPr/>
        </p:nvSpPr>
        <p:spPr>
          <a:xfrm flipH="1">
            <a:off x="5706720" y="22834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9" name=""/>
          <p:cNvSpPr/>
          <p:nvPr/>
        </p:nvSpPr>
        <p:spPr>
          <a:xfrm flipH="1">
            <a:off x="5692320" y="22834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0" name=""/>
          <p:cNvSpPr/>
          <p:nvPr/>
        </p:nvSpPr>
        <p:spPr>
          <a:xfrm flipH="1" flipV="1">
            <a:off x="5687640" y="2278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1" name=""/>
          <p:cNvSpPr/>
          <p:nvPr/>
        </p:nvSpPr>
        <p:spPr>
          <a:xfrm flipH="1" flipV="1">
            <a:off x="5673240" y="226440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2" name=""/>
          <p:cNvSpPr/>
          <p:nvPr/>
        </p:nvSpPr>
        <p:spPr>
          <a:xfrm flipH="1" flipV="1">
            <a:off x="5668560" y="22546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3" name=""/>
          <p:cNvSpPr/>
          <p:nvPr/>
        </p:nvSpPr>
        <p:spPr>
          <a:xfrm flipH="1" flipV="1">
            <a:off x="5658840" y="2240640"/>
            <a:ext cx="97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4" name=""/>
          <p:cNvSpPr/>
          <p:nvPr/>
        </p:nvSpPr>
        <p:spPr>
          <a:xfrm flipH="1" flipV="1">
            <a:off x="5654160" y="2216520"/>
            <a:ext cx="468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5" name=""/>
          <p:cNvSpPr/>
          <p:nvPr/>
        </p:nvSpPr>
        <p:spPr>
          <a:xfrm flipV="1">
            <a:off x="5654160" y="22024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6" name=""/>
          <p:cNvSpPr/>
          <p:nvPr/>
        </p:nvSpPr>
        <p:spPr>
          <a:xfrm flipV="1">
            <a:off x="5654160" y="21927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7" name=""/>
          <p:cNvSpPr/>
          <p:nvPr/>
        </p:nvSpPr>
        <p:spPr>
          <a:xfrm flipV="1">
            <a:off x="5654160" y="2183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8" name=""/>
          <p:cNvSpPr/>
          <p:nvPr/>
        </p:nvSpPr>
        <p:spPr>
          <a:xfrm flipV="1">
            <a:off x="5654160" y="21736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9" name=""/>
          <p:cNvSpPr/>
          <p:nvPr/>
        </p:nvSpPr>
        <p:spPr>
          <a:xfrm flipV="1">
            <a:off x="5658840" y="21690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0" name=""/>
          <p:cNvSpPr/>
          <p:nvPr/>
        </p:nvSpPr>
        <p:spPr>
          <a:xfrm flipV="1">
            <a:off x="5668560" y="216432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1" name=""/>
          <p:cNvSpPr/>
          <p:nvPr/>
        </p:nvSpPr>
        <p:spPr>
          <a:xfrm>
            <a:off x="5682960" y="21643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2" name=""/>
          <p:cNvSpPr/>
          <p:nvPr/>
        </p:nvSpPr>
        <p:spPr>
          <a:xfrm>
            <a:off x="5692320" y="21643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3" name=""/>
          <p:cNvSpPr/>
          <p:nvPr/>
        </p:nvSpPr>
        <p:spPr>
          <a:xfrm>
            <a:off x="5711400" y="21690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4" name=""/>
          <p:cNvSpPr/>
          <p:nvPr/>
        </p:nvSpPr>
        <p:spPr>
          <a:xfrm>
            <a:off x="5721120" y="217368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5" name=""/>
          <p:cNvSpPr/>
          <p:nvPr/>
        </p:nvSpPr>
        <p:spPr>
          <a:xfrm>
            <a:off x="5735160" y="218808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6" name=""/>
          <p:cNvSpPr/>
          <p:nvPr/>
        </p:nvSpPr>
        <p:spPr>
          <a:xfrm>
            <a:off x="5749560" y="220248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7" name=""/>
          <p:cNvSpPr/>
          <p:nvPr/>
        </p:nvSpPr>
        <p:spPr>
          <a:xfrm>
            <a:off x="5763960" y="22215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8" name=""/>
          <p:cNvSpPr/>
          <p:nvPr/>
        </p:nvSpPr>
        <p:spPr>
          <a:xfrm>
            <a:off x="5768640" y="223092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9" name=""/>
          <p:cNvSpPr/>
          <p:nvPr/>
        </p:nvSpPr>
        <p:spPr>
          <a:xfrm>
            <a:off x="5778000" y="22546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0" name=""/>
          <p:cNvSpPr/>
          <p:nvPr/>
        </p:nvSpPr>
        <p:spPr>
          <a:xfrm>
            <a:off x="5783040" y="22644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1" name=""/>
          <p:cNvSpPr/>
          <p:nvPr/>
        </p:nvSpPr>
        <p:spPr>
          <a:xfrm>
            <a:off x="5787720" y="227880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2" name=""/>
          <p:cNvSpPr/>
          <p:nvPr/>
        </p:nvSpPr>
        <p:spPr>
          <a:xfrm>
            <a:off x="6388560" y="2035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3" name=""/>
          <p:cNvSpPr/>
          <p:nvPr/>
        </p:nvSpPr>
        <p:spPr>
          <a:xfrm flipH="1">
            <a:off x="6383520" y="2040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4" name=""/>
          <p:cNvSpPr/>
          <p:nvPr/>
        </p:nvSpPr>
        <p:spPr>
          <a:xfrm>
            <a:off x="6383520" y="2040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5" name=""/>
          <p:cNvSpPr/>
          <p:nvPr/>
        </p:nvSpPr>
        <p:spPr>
          <a:xfrm flipH="1">
            <a:off x="6374160" y="204516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6" name=""/>
          <p:cNvSpPr/>
          <p:nvPr/>
        </p:nvSpPr>
        <p:spPr>
          <a:xfrm>
            <a:off x="6374160" y="2064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7" name=""/>
          <p:cNvSpPr/>
          <p:nvPr/>
        </p:nvSpPr>
        <p:spPr>
          <a:xfrm flipH="1">
            <a:off x="6369480" y="2068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8" name=""/>
          <p:cNvSpPr/>
          <p:nvPr/>
        </p:nvSpPr>
        <p:spPr>
          <a:xfrm>
            <a:off x="6369480" y="20782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9" name=""/>
          <p:cNvSpPr/>
          <p:nvPr/>
        </p:nvSpPr>
        <p:spPr>
          <a:xfrm flipH="1">
            <a:off x="6364440" y="2088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0" name=""/>
          <p:cNvSpPr/>
          <p:nvPr/>
        </p:nvSpPr>
        <p:spPr>
          <a:xfrm>
            <a:off x="6364440" y="2097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1" name=""/>
          <p:cNvSpPr/>
          <p:nvPr/>
        </p:nvSpPr>
        <p:spPr>
          <a:xfrm flipH="1">
            <a:off x="6359760" y="210708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2" name=""/>
          <p:cNvSpPr/>
          <p:nvPr/>
        </p:nvSpPr>
        <p:spPr>
          <a:xfrm flipH="1">
            <a:off x="6355080" y="21452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3" name=""/>
          <p:cNvSpPr/>
          <p:nvPr/>
        </p:nvSpPr>
        <p:spPr>
          <a:xfrm>
            <a:off x="6355080" y="215964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4" name=""/>
          <p:cNvSpPr/>
          <p:nvPr/>
        </p:nvSpPr>
        <p:spPr>
          <a:xfrm>
            <a:off x="6355080" y="21736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5" name=""/>
          <p:cNvSpPr/>
          <p:nvPr/>
        </p:nvSpPr>
        <p:spPr>
          <a:xfrm>
            <a:off x="6355080" y="218808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6" name=""/>
          <p:cNvSpPr/>
          <p:nvPr/>
        </p:nvSpPr>
        <p:spPr>
          <a:xfrm>
            <a:off x="6355080" y="2211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7" name=""/>
          <p:cNvSpPr/>
          <p:nvPr/>
        </p:nvSpPr>
        <p:spPr>
          <a:xfrm>
            <a:off x="6359760" y="2230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8" name=""/>
          <p:cNvSpPr/>
          <p:nvPr/>
        </p:nvSpPr>
        <p:spPr>
          <a:xfrm>
            <a:off x="6364440" y="223560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9" name=""/>
          <p:cNvSpPr/>
          <p:nvPr/>
        </p:nvSpPr>
        <p:spPr>
          <a:xfrm>
            <a:off x="6374160" y="2245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0" name=""/>
          <p:cNvSpPr/>
          <p:nvPr/>
        </p:nvSpPr>
        <p:spPr>
          <a:xfrm>
            <a:off x="6378840" y="2245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1" name=""/>
          <p:cNvSpPr/>
          <p:nvPr/>
        </p:nvSpPr>
        <p:spPr>
          <a:xfrm>
            <a:off x="6388560" y="22453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2" name=""/>
          <p:cNvSpPr/>
          <p:nvPr/>
        </p:nvSpPr>
        <p:spPr>
          <a:xfrm flipV="1">
            <a:off x="6402600" y="22309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3" name=""/>
          <p:cNvSpPr/>
          <p:nvPr/>
        </p:nvSpPr>
        <p:spPr>
          <a:xfrm flipH="1">
            <a:off x="6402600" y="21405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4" name=""/>
          <p:cNvSpPr/>
          <p:nvPr/>
        </p:nvSpPr>
        <p:spPr>
          <a:xfrm flipH="1">
            <a:off x="6393240" y="21405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5" name=""/>
          <p:cNvSpPr/>
          <p:nvPr/>
        </p:nvSpPr>
        <p:spPr>
          <a:xfrm flipH="1">
            <a:off x="6388560" y="2140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6" name=""/>
          <p:cNvSpPr/>
          <p:nvPr/>
        </p:nvSpPr>
        <p:spPr>
          <a:xfrm flipH="1">
            <a:off x="6378840" y="21405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7" name=""/>
          <p:cNvSpPr/>
          <p:nvPr/>
        </p:nvSpPr>
        <p:spPr>
          <a:xfrm flipH="1">
            <a:off x="6369480" y="21405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8" name=""/>
          <p:cNvSpPr/>
          <p:nvPr/>
        </p:nvSpPr>
        <p:spPr>
          <a:xfrm flipH="1">
            <a:off x="6359760" y="21405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9" name=""/>
          <p:cNvSpPr/>
          <p:nvPr/>
        </p:nvSpPr>
        <p:spPr>
          <a:xfrm flipH="1">
            <a:off x="6355080" y="2140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0" name=""/>
          <p:cNvSpPr/>
          <p:nvPr/>
        </p:nvSpPr>
        <p:spPr>
          <a:xfrm flipH="1">
            <a:off x="6336000" y="2140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1" name=""/>
          <p:cNvSpPr/>
          <p:nvPr/>
        </p:nvSpPr>
        <p:spPr>
          <a:xfrm flipH="1">
            <a:off x="6331320" y="2140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2" name=""/>
          <p:cNvSpPr/>
          <p:nvPr/>
        </p:nvSpPr>
        <p:spPr>
          <a:xfrm flipH="1">
            <a:off x="6326280" y="2145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3" name=""/>
          <p:cNvSpPr/>
          <p:nvPr/>
        </p:nvSpPr>
        <p:spPr>
          <a:xfrm flipH="1">
            <a:off x="6321600" y="2145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4" name=""/>
          <p:cNvSpPr/>
          <p:nvPr/>
        </p:nvSpPr>
        <p:spPr>
          <a:xfrm flipV="1">
            <a:off x="6550560" y="2111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5" name=""/>
          <p:cNvSpPr/>
          <p:nvPr/>
        </p:nvSpPr>
        <p:spPr>
          <a:xfrm flipH="1" flipV="1">
            <a:off x="6545880" y="2107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6" name=""/>
          <p:cNvSpPr/>
          <p:nvPr/>
        </p:nvSpPr>
        <p:spPr>
          <a:xfrm flipH="1">
            <a:off x="6540840" y="2107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7" name=""/>
          <p:cNvSpPr/>
          <p:nvPr/>
        </p:nvSpPr>
        <p:spPr>
          <a:xfrm flipH="1">
            <a:off x="6536160" y="2107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8" name=""/>
          <p:cNvSpPr/>
          <p:nvPr/>
        </p:nvSpPr>
        <p:spPr>
          <a:xfrm flipH="1">
            <a:off x="6531480" y="2107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9" name=""/>
          <p:cNvSpPr/>
          <p:nvPr/>
        </p:nvSpPr>
        <p:spPr>
          <a:xfrm flipH="1">
            <a:off x="6521760" y="21070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0" name=""/>
          <p:cNvSpPr/>
          <p:nvPr/>
        </p:nvSpPr>
        <p:spPr>
          <a:xfrm flipH="1">
            <a:off x="6517080" y="2111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1" name=""/>
          <p:cNvSpPr/>
          <p:nvPr/>
        </p:nvSpPr>
        <p:spPr>
          <a:xfrm flipH="1">
            <a:off x="6512400" y="2111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2" name=""/>
          <p:cNvSpPr/>
          <p:nvPr/>
        </p:nvSpPr>
        <p:spPr>
          <a:xfrm flipH="1">
            <a:off x="6502680" y="211644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3" name=""/>
          <p:cNvSpPr/>
          <p:nvPr/>
        </p:nvSpPr>
        <p:spPr>
          <a:xfrm flipH="1">
            <a:off x="6498000" y="2126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4" name=""/>
          <p:cNvSpPr/>
          <p:nvPr/>
        </p:nvSpPr>
        <p:spPr>
          <a:xfrm flipH="1">
            <a:off x="6493320" y="2130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5" name=""/>
          <p:cNvSpPr/>
          <p:nvPr/>
        </p:nvSpPr>
        <p:spPr>
          <a:xfrm flipH="1">
            <a:off x="6488640" y="2135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6" name=""/>
          <p:cNvSpPr/>
          <p:nvPr/>
        </p:nvSpPr>
        <p:spPr>
          <a:xfrm flipH="1">
            <a:off x="6478920" y="2145240"/>
            <a:ext cx="972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7" name=""/>
          <p:cNvSpPr/>
          <p:nvPr/>
        </p:nvSpPr>
        <p:spPr>
          <a:xfrm>
            <a:off x="6478920" y="21736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8" name=""/>
          <p:cNvSpPr/>
          <p:nvPr/>
        </p:nvSpPr>
        <p:spPr>
          <a:xfrm flipH="1">
            <a:off x="6474240" y="21880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9" name=""/>
          <p:cNvSpPr/>
          <p:nvPr/>
        </p:nvSpPr>
        <p:spPr>
          <a:xfrm>
            <a:off x="6474240" y="2197800"/>
            <a:ext cx="9360" cy="475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0" name=""/>
          <p:cNvSpPr/>
          <p:nvPr/>
        </p:nvSpPr>
        <p:spPr>
          <a:xfrm>
            <a:off x="6483600" y="2245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1" name=""/>
          <p:cNvSpPr/>
          <p:nvPr/>
        </p:nvSpPr>
        <p:spPr>
          <a:xfrm>
            <a:off x="6483600" y="22500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2" name=""/>
          <p:cNvSpPr/>
          <p:nvPr/>
        </p:nvSpPr>
        <p:spPr>
          <a:xfrm flipV="1">
            <a:off x="6498000" y="22546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3" name=""/>
          <p:cNvSpPr/>
          <p:nvPr/>
        </p:nvSpPr>
        <p:spPr>
          <a:xfrm flipV="1">
            <a:off x="6507720" y="225000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4" name=""/>
          <p:cNvSpPr/>
          <p:nvPr/>
        </p:nvSpPr>
        <p:spPr>
          <a:xfrm flipV="1">
            <a:off x="6521760" y="22406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5" name=""/>
          <p:cNvSpPr/>
          <p:nvPr/>
        </p:nvSpPr>
        <p:spPr>
          <a:xfrm flipV="1">
            <a:off x="6526800" y="22356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6" name=""/>
          <p:cNvSpPr/>
          <p:nvPr/>
        </p:nvSpPr>
        <p:spPr>
          <a:xfrm flipV="1">
            <a:off x="6531480" y="221652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7" name=""/>
          <p:cNvSpPr/>
          <p:nvPr/>
        </p:nvSpPr>
        <p:spPr>
          <a:xfrm flipV="1">
            <a:off x="6545880" y="22071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8" name=""/>
          <p:cNvSpPr/>
          <p:nvPr/>
        </p:nvSpPr>
        <p:spPr>
          <a:xfrm flipV="1">
            <a:off x="6550560" y="21927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9" name=""/>
          <p:cNvSpPr/>
          <p:nvPr/>
        </p:nvSpPr>
        <p:spPr>
          <a:xfrm flipV="1">
            <a:off x="6555240" y="217368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0" name=""/>
          <p:cNvSpPr/>
          <p:nvPr/>
        </p:nvSpPr>
        <p:spPr>
          <a:xfrm flipV="1">
            <a:off x="6564960" y="21596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1" name=""/>
          <p:cNvSpPr/>
          <p:nvPr/>
        </p:nvSpPr>
        <p:spPr>
          <a:xfrm flipV="1">
            <a:off x="6569640" y="2154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2" name=""/>
          <p:cNvSpPr/>
          <p:nvPr/>
        </p:nvSpPr>
        <p:spPr>
          <a:xfrm flipV="1">
            <a:off x="6569640" y="214056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3" name=""/>
          <p:cNvSpPr/>
          <p:nvPr/>
        </p:nvSpPr>
        <p:spPr>
          <a:xfrm flipV="1">
            <a:off x="6569640" y="21355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4" name=""/>
          <p:cNvSpPr/>
          <p:nvPr/>
        </p:nvSpPr>
        <p:spPr>
          <a:xfrm>
            <a:off x="6569640" y="21355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5" name=""/>
          <p:cNvSpPr/>
          <p:nvPr/>
        </p:nvSpPr>
        <p:spPr>
          <a:xfrm>
            <a:off x="6569640" y="2140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6" name=""/>
          <p:cNvSpPr/>
          <p:nvPr/>
        </p:nvSpPr>
        <p:spPr>
          <a:xfrm flipH="1">
            <a:off x="6564960" y="2145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7" name=""/>
          <p:cNvSpPr/>
          <p:nvPr/>
        </p:nvSpPr>
        <p:spPr>
          <a:xfrm>
            <a:off x="6564960" y="2145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8" name=""/>
          <p:cNvSpPr/>
          <p:nvPr/>
        </p:nvSpPr>
        <p:spPr>
          <a:xfrm>
            <a:off x="6564960" y="2149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9" name=""/>
          <p:cNvSpPr/>
          <p:nvPr/>
        </p:nvSpPr>
        <p:spPr>
          <a:xfrm>
            <a:off x="6564960" y="2154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0" name=""/>
          <p:cNvSpPr/>
          <p:nvPr/>
        </p:nvSpPr>
        <p:spPr>
          <a:xfrm>
            <a:off x="6564960" y="2159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1" name=""/>
          <p:cNvSpPr/>
          <p:nvPr/>
        </p:nvSpPr>
        <p:spPr>
          <a:xfrm>
            <a:off x="6564960" y="216432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2" name=""/>
          <p:cNvSpPr/>
          <p:nvPr/>
        </p:nvSpPr>
        <p:spPr>
          <a:xfrm>
            <a:off x="6564960" y="21880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3" name=""/>
          <p:cNvSpPr/>
          <p:nvPr/>
        </p:nvSpPr>
        <p:spPr>
          <a:xfrm>
            <a:off x="6564960" y="21978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4" name=""/>
          <p:cNvSpPr/>
          <p:nvPr/>
        </p:nvSpPr>
        <p:spPr>
          <a:xfrm>
            <a:off x="6564960" y="2207160"/>
            <a:ext cx="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5" name=""/>
          <p:cNvSpPr/>
          <p:nvPr/>
        </p:nvSpPr>
        <p:spPr>
          <a:xfrm>
            <a:off x="6564960" y="22500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6" name=""/>
          <p:cNvSpPr/>
          <p:nvPr/>
        </p:nvSpPr>
        <p:spPr>
          <a:xfrm>
            <a:off x="6564960" y="2264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7" name=""/>
          <p:cNvSpPr/>
          <p:nvPr/>
        </p:nvSpPr>
        <p:spPr>
          <a:xfrm flipH="1">
            <a:off x="6559920" y="22737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8" name=""/>
          <p:cNvSpPr/>
          <p:nvPr/>
        </p:nvSpPr>
        <p:spPr>
          <a:xfrm flipH="1">
            <a:off x="6555240" y="228816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9" name=""/>
          <p:cNvSpPr/>
          <p:nvPr/>
        </p:nvSpPr>
        <p:spPr>
          <a:xfrm flipH="1">
            <a:off x="6550560" y="23216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0" name=""/>
          <p:cNvSpPr/>
          <p:nvPr/>
        </p:nvSpPr>
        <p:spPr>
          <a:xfrm flipH="1">
            <a:off x="6531480" y="2336040"/>
            <a:ext cx="19080" cy="56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1" name=""/>
          <p:cNvSpPr/>
          <p:nvPr/>
        </p:nvSpPr>
        <p:spPr>
          <a:xfrm flipH="1">
            <a:off x="6526800" y="23929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2" name=""/>
          <p:cNvSpPr/>
          <p:nvPr/>
        </p:nvSpPr>
        <p:spPr>
          <a:xfrm flipH="1">
            <a:off x="6507720" y="240264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3" name=""/>
          <p:cNvSpPr/>
          <p:nvPr/>
        </p:nvSpPr>
        <p:spPr>
          <a:xfrm flipH="1">
            <a:off x="6498000" y="24170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4" name=""/>
          <p:cNvSpPr/>
          <p:nvPr/>
        </p:nvSpPr>
        <p:spPr>
          <a:xfrm flipH="1">
            <a:off x="6493320" y="2417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5" name=""/>
          <p:cNvSpPr/>
          <p:nvPr/>
        </p:nvSpPr>
        <p:spPr>
          <a:xfrm flipH="1" flipV="1">
            <a:off x="6488640" y="24120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6" name=""/>
          <p:cNvSpPr/>
          <p:nvPr/>
        </p:nvSpPr>
        <p:spPr>
          <a:xfrm flipH="1" flipV="1">
            <a:off x="6474240" y="238824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7" name=""/>
          <p:cNvSpPr/>
          <p:nvPr/>
        </p:nvSpPr>
        <p:spPr>
          <a:xfrm flipH="1" flipV="1">
            <a:off x="6469560" y="23788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8" name=""/>
          <p:cNvSpPr/>
          <p:nvPr/>
        </p:nvSpPr>
        <p:spPr>
          <a:xfrm flipH="1" flipV="1">
            <a:off x="6464520" y="2345400"/>
            <a:ext cx="5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9" name=""/>
          <p:cNvSpPr/>
          <p:nvPr/>
        </p:nvSpPr>
        <p:spPr>
          <a:xfrm flipV="1">
            <a:off x="6464520" y="23360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0" name=""/>
          <p:cNvSpPr/>
          <p:nvPr/>
        </p:nvSpPr>
        <p:spPr>
          <a:xfrm flipV="1">
            <a:off x="6469560" y="23216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1" name=""/>
          <p:cNvSpPr/>
          <p:nvPr/>
        </p:nvSpPr>
        <p:spPr>
          <a:xfrm flipV="1">
            <a:off x="6469560" y="23119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2" name=""/>
          <p:cNvSpPr/>
          <p:nvPr/>
        </p:nvSpPr>
        <p:spPr>
          <a:xfrm flipV="1">
            <a:off x="6474240" y="228816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3" name=""/>
          <p:cNvSpPr/>
          <p:nvPr/>
        </p:nvSpPr>
        <p:spPr>
          <a:xfrm>
            <a:off x="6807960" y="2035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4" name=""/>
          <p:cNvSpPr/>
          <p:nvPr/>
        </p:nvSpPr>
        <p:spPr>
          <a:xfrm flipH="1">
            <a:off x="6803280" y="2040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5" name=""/>
          <p:cNvSpPr/>
          <p:nvPr/>
        </p:nvSpPr>
        <p:spPr>
          <a:xfrm>
            <a:off x="6803280" y="2040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6" name=""/>
          <p:cNvSpPr/>
          <p:nvPr/>
        </p:nvSpPr>
        <p:spPr>
          <a:xfrm flipH="1">
            <a:off x="6798240" y="20451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7" name=""/>
          <p:cNvSpPr/>
          <p:nvPr/>
        </p:nvSpPr>
        <p:spPr>
          <a:xfrm flipH="1">
            <a:off x="6793560" y="2054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8" name=""/>
          <p:cNvSpPr/>
          <p:nvPr/>
        </p:nvSpPr>
        <p:spPr>
          <a:xfrm flipH="1">
            <a:off x="6779160" y="2059200"/>
            <a:ext cx="144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9" name=""/>
          <p:cNvSpPr/>
          <p:nvPr/>
        </p:nvSpPr>
        <p:spPr>
          <a:xfrm flipH="1">
            <a:off x="6769800" y="20880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0" name=""/>
          <p:cNvSpPr/>
          <p:nvPr/>
        </p:nvSpPr>
        <p:spPr>
          <a:xfrm flipH="1">
            <a:off x="6765120" y="20973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1" name=""/>
          <p:cNvSpPr/>
          <p:nvPr/>
        </p:nvSpPr>
        <p:spPr>
          <a:xfrm flipH="1">
            <a:off x="6755400" y="21117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2" name=""/>
          <p:cNvSpPr/>
          <p:nvPr/>
        </p:nvSpPr>
        <p:spPr>
          <a:xfrm flipH="1">
            <a:off x="6741360" y="2121480"/>
            <a:ext cx="14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3" name=""/>
          <p:cNvSpPr/>
          <p:nvPr/>
        </p:nvSpPr>
        <p:spPr>
          <a:xfrm flipH="1">
            <a:off x="6698160" y="2149920"/>
            <a:ext cx="43200" cy="666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4" name=""/>
          <p:cNvSpPr/>
          <p:nvPr/>
        </p:nvSpPr>
        <p:spPr>
          <a:xfrm flipH="1">
            <a:off x="6693480" y="2216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5" name=""/>
          <p:cNvSpPr/>
          <p:nvPr/>
        </p:nvSpPr>
        <p:spPr>
          <a:xfrm flipH="1">
            <a:off x="6684120" y="22262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6" name=""/>
          <p:cNvSpPr/>
          <p:nvPr/>
        </p:nvSpPr>
        <p:spPr>
          <a:xfrm flipH="1">
            <a:off x="6679080" y="22356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7" name=""/>
          <p:cNvSpPr/>
          <p:nvPr/>
        </p:nvSpPr>
        <p:spPr>
          <a:xfrm flipH="1">
            <a:off x="6665040" y="224064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8" name=""/>
          <p:cNvSpPr/>
          <p:nvPr/>
        </p:nvSpPr>
        <p:spPr>
          <a:xfrm flipH="1">
            <a:off x="6660000" y="2250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9" name=""/>
          <p:cNvSpPr/>
          <p:nvPr/>
        </p:nvSpPr>
        <p:spPr>
          <a:xfrm flipH="1" flipV="1">
            <a:off x="6650640" y="22453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0" name=""/>
          <p:cNvSpPr/>
          <p:nvPr/>
        </p:nvSpPr>
        <p:spPr>
          <a:xfrm flipH="1">
            <a:off x="6645960" y="2245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1" name=""/>
          <p:cNvSpPr/>
          <p:nvPr/>
        </p:nvSpPr>
        <p:spPr>
          <a:xfrm flipH="1" flipV="1">
            <a:off x="6636240" y="22309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2" name=""/>
          <p:cNvSpPr/>
          <p:nvPr/>
        </p:nvSpPr>
        <p:spPr>
          <a:xfrm flipV="1">
            <a:off x="6636240" y="22165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3" name=""/>
          <p:cNvSpPr/>
          <p:nvPr/>
        </p:nvSpPr>
        <p:spPr>
          <a:xfrm flipH="1" flipV="1">
            <a:off x="6631560" y="219276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4" name=""/>
          <p:cNvSpPr/>
          <p:nvPr/>
        </p:nvSpPr>
        <p:spPr>
          <a:xfrm flipH="1" flipV="1">
            <a:off x="6626880" y="217872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5" name=""/>
          <p:cNvSpPr/>
          <p:nvPr/>
        </p:nvSpPr>
        <p:spPr>
          <a:xfrm flipV="1">
            <a:off x="6626880" y="215460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6" name=""/>
          <p:cNvSpPr/>
          <p:nvPr/>
        </p:nvSpPr>
        <p:spPr>
          <a:xfrm flipV="1">
            <a:off x="6626880" y="21308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7" name=""/>
          <p:cNvSpPr/>
          <p:nvPr/>
        </p:nvSpPr>
        <p:spPr>
          <a:xfrm flipV="1">
            <a:off x="6631560" y="2121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8" name=""/>
          <p:cNvSpPr/>
          <p:nvPr/>
        </p:nvSpPr>
        <p:spPr>
          <a:xfrm flipV="1">
            <a:off x="6631560" y="210708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9" name=""/>
          <p:cNvSpPr/>
          <p:nvPr/>
        </p:nvSpPr>
        <p:spPr>
          <a:xfrm>
            <a:off x="6645960" y="21070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0" name=""/>
          <p:cNvSpPr/>
          <p:nvPr/>
        </p:nvSpPr>
        <p:spPr>
          <a:xfrm>
            <a:off x="6660000" y="21117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1" name=""/>
          <p:cNvSpPr/>
          <p:nvPr/>
        </p:nvSpPr>
        <p:spPr>
          <a:xfrm>
            <a:off x="6665040" y="2121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2" name=""/>
          <p:cNvSpPr/>
          <p:nvPr/>
        </p:nvSpPr>
        <p:spPr>
          <a:xfrm>
            <a:off x="6674400" y="21261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3" name=""/>
          <p:cNvSpPr/>
          <p:nvPr/>
        </p:nvSpPr>
        <p:spPr>
          <a:xfrm>
            <a:off x="6679080" y="21405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4" name=""/>
          <p:cNvSpPr/>
          <p:nvPr/>
        </p:nvSpPr>
        <p:spPr>
          <a:xfrm>
            <a:off x="6688800" y="2149920"/>
            <a:ext cx="144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5" name=""/>
          <p:cNvSpPr/>
          <p:nvPr/>
        </p:nvSpPr>
        <p:spPr>
          <a:xfrm>
            <a:off x="6703200" y="217872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6" name=""/>
          <p:cNvSpPr/>
          <p:nvPr/>
        </p:nvSpPr>
        <p:spPr>
          <a:xfrm>
            <a:off x="6722280" y="2211840"/>
            <a:ext cx="1404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7" name=""/>
          <p:cNvSpPr/>
          <p:nvPr/>
        </p:nvSpPr>
        <p:spPr>
          <a:xfrm>
            <a:off x="6736320" y="224064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8" name=""/>
          <p:cNvSpPr/>
          <p:nvPr/>
        </p:nvSpPr>
        <p:spPr>
          <a:xfrm>
            <a:off x="6741360" y="2254680"/>
            <a:ext cx="14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9" name=""/>
          <p:cNvSpPr/>
          <p:nvPr/>
        </p:nvSpPr>
        <p:spPr>
          <a:xfrm>
            <a:off x="6755400" y="227880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0" name=""/>
          <p:cNvSpPr/>
          <p:nvPr/>
        </p:nvSpPr>
        <p:spPr>
          <a:xfrm>
            <a:off x="7041600" y="2135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1" name=""/>
          <p:cNvSpPr/>
          <p:nvPr/>
        </p:nvSpPr>
        <p:spPr>
          <a:xfrm flipH="1">
            <a:off x="7041600" y="2135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2" name=""/>
          <p:cNvSpPr/>
          <p:nvPr/>
        </p:nvSpPr>
        <p:spPr>
          <a:xfrm flipH="1">
            <a:off x="7036920" y="21355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3" name=""/>
          <p:cNvSpPr/>
          <p:nvPr/>
        </p:nvSpPr>
        <p:spPr>
          <a:xfrm flipH="1">
            <a:off x="7031880" y="21405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4" name=""/>
          <p:cNvSpPr/>
          <p:nvPr/>
        </p:nvSpPr>
        <p:spPr>
          <a:xfrm flipH="1">
            <a:off x="7027200" y="2140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5" name=""/>
          <p:cNvSpPr/>
          <p:nvPr/>
        </p:nvSpPr>
        <p:spPr>
          <a:xfrm flipH="1">
            <a:off x="7022520" y="2140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6" name=""/>
          <p:cNvSpPr/>
          <p:nvPr/>
        </p:nvSpPr>
        <p:spPr>
          <a:xfrm flipH="1">
            <a:off x="7017840" y="2145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7" name=""/>
          <p:cNvSpPr/>
          <p:nvPr/>
        </p:nvSpPr>
        <p:spPr>
          <a:xfrm flipH="1">
            <a:off x="6984360" y="214524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8" name=""/>
          <p:cNvSpPr/>
          <p:nvPr/>
        </p:nvSpPr>
        <p:spPr>
          <a:xfrm flipH="1">
            <a:off x="6974640" y="2149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9" name=""/>
          <p:cNvSpPr/>
          <p:nvPr/>
        </p:nvSpPr>
        <p:spPr>
          <a:xfrm flipH="1" flipV="1">
            <a:off x="6950880" y="21452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0" name=""/>
          <p:cNvSpPr/>
          <p:nvPr/>
        </p:nvSpPr>
        <p:spPr>
          <a:xfrm flipH="1" flipV="1">
            <a:off x="6946200" y="2140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1" name=""/>
          <p:cNvSpPr/>
          <p:nvPr/>
        </p:nvSpPr>
        <p:spPr>
          <a:xfrm flipH="1" flipV="1">
            <a:off x="6927120" y="212616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2" name=""/>
          <p:cNvSpPr/>
          <p:nvPr/>
        </p:nvSpPr>
        <p:spPr>
          <a:xfrm flipH="1" flipV="1">
            <a:off x="6917760" y="2121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3" name=""/>
          <p:cNvSpPr/>
          <p:nvPr/>
        </p:nvSpPr>
        <p:spPr>
          <a:xfrm flipV="1">
            <a:off x="7027200" y="2269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4" name=""/>
          <p:cNvSpPr/>
          <p:nvPr/>
        </p:nvSpPr>
        <p:spPr>
          <a:xfrm flipH="1">
            <a:off x="7022520" y="2269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5" name=""/>
          <p:cNvSpPr/>
          <p:nvPr/>
        </p:nvSpPr>
        <p:spPr>
          <a:xfrm flipH="1">
            <a:off x="7012800" y="2269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6" name=""/>
          <p:cNvSpPr/>
          <p:nvPr/>
        </p:nvSpPr>
        <p:spPr>
          <a:xfrm flipH="1" flipV="1">
            <a:off x="7008120" y="2264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7" name=""/>
          <p:cNvSpPr/>
          <p:nvPr/>
        </p:nvSpPr>
        <p:spPr>
          <a:xfrm flipH="1">
            <a:off x="6998760" y="22644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8" name=""/>
          <p:cNvSpPr/>
          <p:nvPr/>
        </p:nvSpPr>
        <p:spPr>
          <a:xfrm flipH="1">
            <a:off x="6989040" y="2264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9" name=""/>
          <p:cNvSpPr/>
          <p:nvPr/>
        </p:nvSpPr>
        <p:spPr>
          <a:xfrm flipH="1">
            <a:off x="6960600" y="226440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0" name=""/>
          <p:cNvSpPr/>
          <p:nvPr/>
        </p:nvSpPr>
        <p:spPr>
          <a:xfrm flipH="1">
            <a:off x="6946200" y="22644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1" name=""/>
          <p:cNvSpPr/>
          <p:nvPr/>
        </p:nvSpPr>
        <p:spPr>
          <a:xfrm flipH="1">
            <a:off x="6936840" y="2269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2" name=""/>
          <p:cNvSpPr/>
          <p:nvPr/>
        </p:nvSpPr>
        <p:spPr>
          <a:xfrm flipH="1">
            <a:off x="6927120" y="22690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3" name=""/>
          <p:cNvSpPr/>
          <p:nvPr/>
        </p:nvSpPr>
        <p:spPr>
          <a:xfrm flipH="1">
            <a:off x="6898680" y="227376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4" name=""/>
          <p:cNvSpPr/>
          <p:nvPr/>
        </p:nvSpPr>
        <p:spPr>
          <a:xfrm>
            <a:off x="7237080" y="2068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5" name=""/>
          <p:cNvSpPr/>
          <p:nvPr/>
        </p:nvSpPr>
        <p:spPr>
          <a:xfrm>
            <a:off x="7237080" y="2073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6" name=""/>
          <p:cNvSpPr/>
          <p:nvPr/>
        </p:nvSpPr>
        <p:spPr>
          <a:xfrm>
            <a:off x="7237080" y="2078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7" name=""/>
          <p:cNvSpPr/>
          <p:nvPr/>
        </p:nvSpPr>
        <p:spPr>
          <a:xfrm>
            <a:off x="7237080" y="2083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8" name=""/>
          <p:cNvSpPr/>
          <p:nvPr/>
        </p:nvSpPr>
        <p:spPr>
          <a:xfrm>
            <a:off x="7237080" y="2088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9" name=""/>
          <p:cNvSpPr/>
          <p:nvPr/>
        </p:nvSpPr>
        <p:spPr>
          <a:xfrm>
            <a:off x="7237080" y="2092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0" name=""/>
          <p:cNvSpPr/>
          <p:nvPr/>
        </p:nvSpPr>
        <p:spPr>
          <a:xfrm>
            <a:off x="7237080" y="2097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1" name=""/>
          <p:cNvSpPr/>
          <p:nvPr/>
        </p:nvSpPr>
        <p:spPr>
          <a:xfrm>
            <a:off x="7237080" y="2102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2" name=""/>
          <p:cNvSpPr/>
          <p:nvPr/>
        </p:nvSpPr>
        <p:spPr>
          <a:xfrm>
            <a:off x="7237080" y="21117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3" name=""/>
          <p:cNvSpPr/>
          <p:nvPr/>
        </p:nvSpPr>
        <p:spPr>
          <a:xfrm>
            <a:off x="7237080" y="2135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4" name=""/>
          <p:cNvSpPr/>
          <p:nvPr/>
        </p:nvSpPr>
        <p:spPr>
          <a:xfrm>
            <a:off x="7237080" y="21452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5" name=""/>
          <p:cNvSpPr/>
          <p:nvPr/>
        </p:nvSpPr>
        <p:spPr>
          <a:xfrm>
            <a:off x="7237080" y="21596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6" name=""/>
          <p:cNvSpPr/>
          <p:nvPr/>
        </p:nvSpPr>
        <p:spPr>
          <a:xfrm>
            <a:off x="7237080" y="217872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7" name=""/>
          <p:cNvSpPr/>
          <p:nvPr/>
        </p:nvSpPr>
        <p:spPr>
          <a:xfrm>
            <a:off x="7241760" y="219276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8" name=""/>
          <p:cNvSpPr/>
          <p:nvPr/>
        </p:nvSpPr>
        <p:spPr>
          <a:xfrm>
            <a:off x="7241760" y="22215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9" name=""/>
          <p:cNvSpPr/>
          <p:nvPr/>
        </p:nvSpPr>
        <p:spPr>
          <a:xfrm>
            <a:off x="7246440" y="22356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0" name=""/>
          <p:cNvSpPr/>
          <p:nvPr/>
        </p:nvSpPr>
        <p:spPr>
          <a:xfrm>
            <a:off x="7246440" y="224532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1" name=""/>
          <p:cNvSpPr/>
          <p:nvPr/>
        </p:nvSpPr>
        <p:spPr>
          <a:xfrm>
            <a:off x="7251480" y="225972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2" name=""/>
          <p:cNvSpPr/>
          <p:nvPr/>
        </p:nvSpPr>
        <p:spPr>
          <a:xfrm>
            <a:off x="7260840" y="2273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3" name=""/>
          <p:cNvSpPr/>
          <p:nvPr/>
        </p:nvSpPr>
        <p:spPr>
          <a:xfrm>
            <a:off x="7265520" y="22737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4" name=""/>
          <p:cNvSpPr/>
          <p:nvPr/>
        </p:nvSpPr>
        <p:spPr>
          <a:xfrm flipV="1">
            <a:off x="7275240" y="2269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5" name=""/>
          <p:cNvSpPr/>
          <p:nvPr/>
        </p:nvSpPr>
        <p:spPr>
          <a:xfrm flipV="1">
            <a:off x="7294320" y="225000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6" name=""/>
          <p:cNvSpPr/>
          <p:nvPr/>
        </p:nvSpPr>
        <p:spPr>
          <a:xfrm flipV="1">
            <a:off x="7308360" y="223560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7" name=""/>
          <p:cNvSpPr/>
          <p:nvPr/>
        </p:nvSpPr>
        <p:spPr>
          <a:xfrm flipV="1">
            <a:off x="7318080" y="220716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8" name=""/>
          <p:cNvSpPr/>
          <p:nvPr/>
        </p:nvSpPr>
        <p:spPr>
          <a:xfrm flipV="1">
            <a:off x="7337160" y="219276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9" name=""/>
          <p:cNvSpPr/>
          <p:nvPr/>
        </p:nvSpPr>
        <p:spPr>
          <a:xfrm flipV="1">
            <a:off x="7346520" y="2164320"/>
            <a:ext cx="1440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0" name=""/>
          <p:cNvSpPr/>
          <p:nvPr/>
        </p:nvSpPr>
        <p:spPr>
          <a:xfrm flipV="1">
            <a:off x="7360920" y="214524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1" name=""/>
          <p:cNvSpPr/>
          <p:nvPr/>
        </p:nvSpPr>
        <p:spPr>
          <a:xfrm flipV="1">
            <a:off x="7370640" y="21261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2" name=""/>
          <p:cNvSpPr/>
          <p:nvPr/>
        </p:nvSpPr>
        <p:spPr>
          <a:xfrm flipV="1">
            <a:off x="7375320" y="21164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3" name=""/>
          <p:cNvSpPr/>
          <p:nvPr/>
        </p:nvSpPr>
        <p:spPr>
          <a:xfrm flipV="1">
            <a:off x="7380000" y="2111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4" name=""/>
          <p:cNvSpPr/>
          <p:nvPr/>
        </p:nvSpPr>
        <p:spPr>
          <a:xfrm>
            <a:off x="7380000" y="2111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5" name=""/>
          <p:cNvSpPr/>
          <p:nvPr/>
        </p:nvSpPr>
        <p:spPr>
          <a:xfrm>
            <a:off x="7384680" y="2111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6" name=""/>
          <p:cNvSpPr/>
          <p:nvPr/>
        </p:nvSpPr>
        <p:spPr>
          <a:xfrm>
            <a:off x="7384680" y="2116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7" name=""/>
          <p:cNvSpPr/>
          <p:nvPr/>
        </p:nvSpPr>
        <p:spPr>
          <a:xfrm>
            <a:off x="7384680" y="2126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8" name=""/>
          <p:cNvSpPr/>
          <p:nvPr/>
        </p:nvSpPr>
        <p:spPr>
          <a:xfrm>
            <a:off x="7384680" y="21308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9" name=""/>
          <p:cNvSpPr/>
          <p:nvPr/>
        </p:nvSpPr>
        <p:spPr>
          <a:xfrm>
            <a:off x="7384680" y="2149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0" name=""/>
          <p:cNvSpPr/>
          <p:nvPr/>
        </p:nvSpPr>
        <p:spPr>
          <a:xfrm>
            <a:off x="7384680" y="21690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1" name=""/>
          <p:cNvSpPr/>
          <p:nvPr/>
        </p:nvSpPr>
        <p:spPr>
          <a:xfrm>
            <a:off x="7384680" y="21787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2" name=""/>
          <p:cNvSpPr/>
          <p:nvPr/>
        </p:nvSpPr>
        <p:spPr>
          <a:xfrm>
            <a:off x="7384680" y="21978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3" name=""/>
          <p:cNvSpPr/>
          <p:nvPr/>
        </p:nvSpPr>
        <p:spPr>
          <a:xfrm>
            <a:off x="7389720" y="2207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4" name=""/>
          <p:cNvSpPr/>
          <p:nvPr/>
        </p:nvSpPr>
        <p:spPr>
          <a:xfrm>
            <a:off x="7389720" y="2211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5" name=""/>
          <p:cNvSpPr/>
          <p:nvPr/>
        </p:nvSpPr>
        <p:spPr>
          <a:xfrm flipV="1">
            <a:off x="7394400" y="22118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6" name=""/>
          <p:cNvSpPr/>
          <p:nvPr/>
        </p:nvSpPr>
        <p:spPr>
          <a:xfrm flipV="1">
            <a:off x="7403760" y="2207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7" name=""/>
          <p:cNvSpPr/>
          <p:nvPr/>
        </p:nvSpPr>
        <p:spPr>
          <a:xfrm flipV="1">
            <a:off x="7408800" y="21880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8" name=""/>
          <p:cNvSpPr/>
          <p:nvPr/>
        </p:nvSpPr>
        <p:spPr>
          <a:xfrm flipV="1">
            <a:off x="7427880" y="216900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9" name=""/>
          <p:cNvSpPr/>
          <p:nvPr/>
        </p:nvSpPr>
        <p:spPr>
          <a:xfrm flipV="1">
            <a:off x="7446960" y="21596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0" name=""/>
          <p:cNvSpPr/>
          <p:nvPr/>
        </p:nvSpPr>
        <p:spPr>
          <a:xfrm flipV="1">
            <a:off x="7456320" y="2135520"/>
            <a:ext cx="1440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1" name=""/>
          <p:cNvSpPr/>
          <p:nvPr/>
        </p:nvSpPr>
        <p:spPr>
          <a:xfrm flipV="1">
            <a:off x="7470720" y="212148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2" name=""/>
          <p:cNvSpPr/>
          <p:nvPr/>
        </p:nvSpPr>
        <p:spPr>
          <a:xfrm flipV="1">
            <a:off x="7484760" y="21164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3" name=""/>
          <p:cNvSpPr/>
          <p:nvPr/>
        </p:nvSpPr>
        <p:spPr>
          <a:xfrm>
            <a:off x="7489800" y="21164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4" name=""/>
          <p:cNvSpPr/>
          <p:nvPr/>
        </p:nvSpPr>
        <p:spPr>
          <a:xfrm>
            <a:off x="7499160" y="2116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5" name=""/>
          <p:cNvSpPr/>
          <p:nvPr/>
        </p:nvSpPr>
        <p:spPr>
          <a:xfrm>
            <a:off x="7503840" y="2116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6" name=""/>
          <p:cNvSpPr/>
          <p:nvPr/>
        </p:nvSpPr>
        <p:spPr>
          <a:xfrm>
            <a:off x="7503840" y="21261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7" name=""/>
          <p:cNvSpPr/>
          <p:nvPr/>
        </p:nvSpPr>
        <p:spPr>
          <a:xfrm>
            <a:off x="7547040" y="2245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8" name=""/>
          <p:cNvSpPr/>
          <p:nvPr/>
        </p:nvSpPr>
        <p:spPr>
          <a:xfrm>
            <a:off x="7547040" y="225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9" name=""/>
          <p:cNvSpPr/>
          <p:nvPr/>
        </p:nvSpPr>
        <p:spPr>
          <a:xfrm>
            <a:off x="7547040" y="22546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0" name=""/>
          <p:cNvSpPr/>
          <p:nvPr/>
        </p:nvSpPr>
        <p:spPr>
          <a:xfrm>
            <a:off x="7547040" y="2264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1" name=""/>
          <p:cNvSpPr/>
          <p:nvPr/>
        </p:nvSpPr>
        <p:spPr>
          <a:xfrm flipH="1">
            <a:off x="7542000" y="2269080"/>
            <a:ext cx="50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2" name=""/>
          <p:cNvSpPr/>
          <p:nvPr/>
        </p:nvSpPr>
        <p:spPr>
          <a:xfrm>
            <a:off x="7542000" y="23072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3" name=""/>
          <p:cNvSpPr/>
          <p:nvPr/>
        </p:nvSpPr>
        <p:spPr>
          <a:xfrm flipH="1">
            <a:off x="7537320" y="2321640"/>
            <a:ext cx="46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4" name=""/>
          <p:cNvSpPr/>
          <p:nvPr/>
        </p:nvSpPr>
        <p:spPr>
          <a:xfrm flipH="1">
            <a:off x="7518240" y="2354760"/>
            <a:ext cx="19080" cy="81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5" name=""/>
          <p:cNvSpPr/>
          <p:nvPr/>
        </p:nvSpPr>
        <p:spPr>
          <a:xfrm flipH="1">
            <a:off x="4800960" y="4071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6" name=""/>
          <p:cNvSpPr/>
          <p:nvPr/>
        </p:nvSpPr>
        <p:spPr>
          <a:xfrm flipH="1">
            <a:off x="4795920" y="4071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7" name=""/>
          <p:cNvSpPr/>
          <p:nvPr/>
        </p:nvSpPr>
        <p:spPr>
          <a:xfrm flipH="1">
            <a:off x="4791240" y="4075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8" name=""/>
          <p:cNvSpPr/>
          <p:nvPr/>
        </p:nvSpPr>
        <p:spPr>
          <a:xfrm flipH="1">
            <a:off x="4786560" y="4075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9" name=""/>
          <p:cNvSpPr/>
          <p:nvPr/>
        </p:nvSpPr>
        <p:spPr>
          <a:xfrm flipH="1">
            <a:off x="4781880" y="4080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0" name=""/>
          <p:cNvSpPr/>
          <p:nvPr/>
        </p:nvSpPr>
        <p:spPr>
          <a:xfrm flipH="1">
            <a:off x="4767480" y="408528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1" name=""/>
          <p:cNvSpPr/>
          <p:nvPr/>
        </p:nvSpPr>
        <p:spPr>
          <a:xfrm flipH="1">
            <a:off x="4753080" y="409968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2" name=""/>
          <p:cNvSpPr/>
          <p:nvPr/>
        </p:nvSpPr>
        <p:spPr>
          <a:xfrm flipH="1">
            <a:off x="4743720" y="411408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3" name=""/>
          <p:cNvSpPr/>
          <p:nvPr/>
        </p:nvSpPr>
        <p:spPr>
          <a:xfrm flipH="1">
            <a:off x="4719960" y="4123440"/>
            <a:ext cx="237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4" name=""/>
          <p:cNvSpPr/>
          <p:nvPr/>
        </p:nvSpPr>
        <p:spPr>
          <a:xfrm flipH="1">
            <a:off x="4714920" y="41522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5" name=""/>
          <p:cNvSpPr/>
          <p:nvPr/>
        </p:nvSpPr>
        <p:spPr>
          <a:xfrm flipH="1">
            <a:off x="4700880" y="416160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6" name=""/>
          <p:cNvSpPr/>
          <p:nvPr/>
        </p:nvSpPr>
        <p:spPr>
          <a:xfrm>
            <a:off x="4700880" y="4180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7" name=""/>
          <p:cNvSpPr/>
          <p:nvPr/>
        </p:nvSpPr>
        <p:spPr>
          <a:xfrm flipH="1">
            <a:off x="4776840" y="4171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8" name=""/>
          <p:cNvSpPr/>
          <p:nvPr/>
        </p:nvSpPr>
        <p:spPr>
          <a:xfrm flipV="1">
            <a:off x="4776840" y="4166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9" name=""/>
          <p:cNvSpPr/>
          <p:nvPr/>
        </p:nvSpPr>
        <p:spPr>
          <a:xfrm flipH="1">
            <a:off x="4772160" y="4166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0" name=""/>
          <p:cNvSpPr/>
          <p:nvPr/>
        </p:nvSpPr>
        <p:spPr>
          <a:xfrm flipH="1" flipV="1">
            <a:off x="4767480" y="4161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1" name=""/>
          <p:cNvSpPr/>
          <p:nvPr/>
        </p:nvSpPr>
        <p:spPr>
          <a:xfrm flipH="1" flipV="1">
            <a:off x="4762800" y="41522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2" name=""/>
          <p:cNvSpPr/>
          <p:nvPr/>
        </p:nvSpPr>
        <p:spPr>
          <a:xfrm flipH="1" flipV="1">
            <a:off x="4753080" y="414720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3" name=""/>
          <p:cNvSpPr/>
          <p:nvPr/>
        </p:nvSpPr>
        <p:spPr>
          <a:xfrm flipH="1" flipV="1">
            <a:off x="4743720" y="41378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4" name=""/>
          <p:cNvSpPr/>
          <p:nvPr/>
        </p:nvSpPr>
        <p:spPr>
          <a:xfrm flipH="1" flipV="1">
            <a:off x="4734000" y="41331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5" name=""/>
          <p:cNvSpPr/>
          <p:nvPr/>
        </p:nvSpPr>
        <p:spPr>
          <a:xfrm flipH="1" flipV="1">
            <a:off x="4729320" y="41281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6" name=""/>
          <p:cNvSpPr/>
          <p:nvPr/>
        </p:nvSpPr>
        <p:spPr>
          <a:xfrm flipH="1" flipV="1">
            <a:off x="4719960" y="41187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7" name=""/>
          <p:cNvSpPr/>
          <p:nvPr/>
        </p:nvSpPr>
        <p:spPr>
          <a:xfrm>
            <a:off x="4958280" y="4085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8" name=""/>
          <p:cNvSpPr/>
          <p:nvPr/>
        </p:nvSpPr>
        <p:spPr>
          <a:xfrm>
            <a:off x="4958280" y="4090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9" name=""/>
          <p:cNvSpPr/>
          <p:nvPr/>
        </p:nvSpPr>
        <p:spPr>
          <a:xfrm>
            <a:off x="4958280" y="4095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0" name=""/>
          <p:cNvSpPr/>
          <p:nvPr/>
        </p:nvSpPr>
        <p:spPr>
          <a:xfrm>
            <a:off x="4958280" y="40996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1" name=""/>
          <p:cNvSpPr/>
          <p:nvPr/>
        </p:nvSpPr>
        <p:spPr>
          <a:xfrm>
            <a:off x="4958280" y="4109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2" name=""/>
          <p:cNvSpPr/>
          <p:nvPr/>
        </p:nvSpPr>
        <p:spPr>
          <a:xfrm flipH="1">
            <a:off x="4953240" y="411408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3" name=""/>
          <p:cNvSpPr/>
          <p:nvPr/>
        </p:nvSpPr>
        <p:spPr>
          <a:xfrm>
            <a:off x="4953240" y="41331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4" name=""/>
          <p:cNvSpPr/>
          <p:nvPr/>
        </p:nvSpPr>
        <p:spPr>
          <a:xfrm>
            <a:off x="4953240" y="414252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5" name=""/>
          <p:cNvSpPr/>
          <p:nvPr/>
        </p:nvSpPr>
        <p:spPr>
          <a:xfrm>
            <a:off x="4958280" y="41616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6" name=""/>
          <p:cNvSpPr/>
          <p:nvPr/>
        </p:nvSpPr>
        <p:spPr>
          <a:xfrm>
            <a:off x="4977360" y="4123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7" name=""/>
          <p:cNvSpPr/>
          <p:nvPr/>
        </p:nvSpPr>
        <p:spPr>
          <a:xfrm flipH="1">
            <a:off x="4972320" y="4128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8" name=""/>
          <p:cNvSpPr/>
          <p:nvPr/>
        </p:nvSpPr>
        <p:spPr>
          <a:xfrm flipH="1">
            <a:off x="4967640" y="4128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9" name=""/>
          <p:cNvSpPr/>
          <p:nvPr/>
        </p:nvSpPr>
        <p:spPr>
          <a:xfrm flipH="1">
            <a:off x="4962960" y="41281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0" name=""/>
          <p:cNvSpPr/>
          <p:nvPr/>
        </p:nvSpPr>
        <p:spPr>
          <a:xfrm flipH="1">
            <a:off x="4958280" y="4133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1" name=""/>
          <p:cNvSpPr/>
          <p:nvPr/>
        </p:nvSpPr>
        <p:spPr>
          <a:xfrm flipH="1">
            <a:off x="4939200" y="413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2" name=""/>
          <p:cNvSpPr/>
          <p:nvPr/>
        </p:nvSpPr>
        <p:spPr>
          <a:xfrm flipH="1">
            <a:off x="4934160" y="4133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3" name=""/>
          <p:cNvSpPr/>
          <p:nvPr/>
        </p:nvSpPr>
        <p:spPr>
          <a:xfrm flipH="1">
            <a:off x="4929480" y="413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4" name=""/>
          <p:cNvSpPr/>
          <p:nvPr/>
        </p:nvSpPr>
        <p:spPr>
          <a:xfrm flipH="1">
            <a:off x="4924800" y="413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5" name=""/>
          <p:cNvSpPr/>
          <p:nvPr/>
        </p:nvSpPr>
        <p:spPr>
          <a:xfrm flipH="1">
            <a:off x="4920120" y="413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6" name=""/>
          <p:cNvSpPr/>
          <p:nvPr/>
        </p:nvSpPr>
        <p:spPr>
          <a:xfrm flipH="1" flipV="1">
            <a:off x="4915080" y="4133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7" name=""/>
          <p:cNvSpPr/>
          <p:nvPr/>
        </p:nvSpPr>
        <p:spPr>
          <a:xfrm>
            <a:off x="5134680" y="4066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8" name=""/>
          <p:cNvSpPr/>
          <p:nvPr/>
        </p:nvSpPr>
        <p:spPr>
          <a:xfrm>
            <a:off x="5134680" y="4071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9" name=""/>
          <p:cNvSpPr/>
          <p:nvPr/>
        </p:nvSpPr>
        <p:spPr>
          <a:xfrm>
            <a:off x="5134680" y="4075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0" name=""/>
          <p:cNvSpPr/>
          <p:nvPr/>
        </p:nvSpPr>
        <p:spPr>
          <a:xfrm>
            <a:off x="5134680" y="4080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1" name=""/>
          <p:cNvSpPr/>
          <p:nvPr/>
        </p:nvSpPr>
        <p:spPr>
          <a:xfrm flipH="1">
            <a:off x="5129640" y="40852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2" name=""/>
          <p:cNvSpPr/>
          <p:nvPr/>
        </p:nvSpPr>
        <p:spPr>
          <a:xfrm>
            <a:off x="5129640" y="40950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3" name=""/>
          <p:cNvSpPr/>
          <p:nvPr/>
        </p:nvSpPr>
        <p:spPr>
          <a:xfrm flipH="1">
            <a:off x="5124960" y="4109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4" name=""/>
          <p:cNvSpPr/>
          <p:nvPr/>
        </p:nvSpPr>
        <p:spPr>
          <a:xfrm flipH="1">
            <a:off x="5120280" y="4114080"/>
            <a:ext cx="46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5" name=""/>
          <p:cNvSpPr/>
          <p:nvPr/>
        </p:nvSpPr>
        <p:spPr>
          <a:xfrm flipH="1">
            <a:off x="5115600" y="41472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6" name=""/>
          <p:cNvSpPr/>
          <p:nvPr/>
        </p:nvSpPr>
        <p:spPr>
          <a:xfrm flipH="1">
            <a:off x="5110560" y="4156920"/>
            <a:ext cx="5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7" name=""/>
          <p:cNvSpPr/>
          <p:nvPr/>
        </p:nvSpPr>
        <p:spPr>
          <a:xfrm flipH="1">
            <a:off x="5105880" y="4190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8" name=""/>
          <p:cNvSpPr/>
          <p:nvPr/>
        </p:nvSpPr>
        <p:spPr>
          <a:xfrm>
            <a:off x="5105880" y="419508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9" name=""/>
          <p:cNvSpPr/>
          <p:nvPr/>
        </p:nvSpPr>
        <p:spPr>
          <a:xfrm flipV="1">
            <a:off x="5482440" y="41378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0" name=""/>
          <p:cNvSpPr/>
          <p:nvPr/>
        </p:nvSpPr>
        <p:spPr>
          <a:xfrm>
            <a:off x="5492160" y="41378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1" name=""/>
          <p:cNvSpPr/>
          <p:nvPr/>
        </p:nvSpPr>
        <p:spPr>
          <a:xfrm flipV="1">
            <a:off x="5511240" y="41331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2" name=""/>
          <p:cNvSpPr/>
          <p:nvPr/>
        </p:nvSpPr>
        <p:spPr>
          <a:xfrm>
            <a:off x="5530320" y="413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3" name=""/>
          <p:cNvSpPr/>
          <p:nvPr/>
        </p:nvSpPr>
        <p:spPr>
          <a:xfrm>
            <a:off x="5549400" y="413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4" name=""/>
          <p:cNvSpPr/>
          <p:nvPr/>
        </p:nvSpPr>
        <p:spPr>
          <a:xfrm flipV="1">
            <a:off x="5568480" y="412812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5" name=""/>
          <p:cNvSpPr/>
          <p:nvPr/>
        </p:nvSpPr>
        <p:spPr>
          <a:xfrm>
            <a:off x="5582880" y="4128120"/>
            <a:ext cx="522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6" name=""/>
          <p:cNvSpPr/>
          <p:nvPr/>
        </p:nvSpPr>
        <p:spPr>
          <a:xfrm>
            <a:off x="5635080" y="41378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7" name=""/>
          <p:cNvSpPr/>
          <p:nvPr/>
        </p:nvSpPr>
        <p:spPr>
          <a:xfrm>
            <a:off x="5563800" y="4090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8" name=""/>
          <p:cNvSpPr/>
          <p:nvPr/>
        </p:nvSpPr>
        <p:spPr>
          <a:xfrm>
            <a:off x="5568480" y="4095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9" name=""/>
          <p:cNvSpPr/>
          <p:nvPr/>
        </p:nvSpPr>
        <p:spPr>
          <a:xfrm>
            <a:off x="5577840" y="40950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0" name=""/>
          <p:cNvSpPr/>
          <p:nvPr/>
        </p:nvSpPr>
        <p:spPr>
          <a:xfrm>
            <a:off x="5587560" y="4099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1" name=""/>
          <p:cNvSpPr/>
          <p:nvPr/>
        </p:nvSpPr>
        <p:spPr>
          <a:xfrm>
            <a:off x="5596920" y="40996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2" name=""/>
          <p:cNvSpPr/>
          <p:nvPr/>
        </p:nvSpPr>
        <p:spPr>
          <a:xfrm>
            <a:off x="5606640" y="41043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3" name=""/>
          <p:cNvSpPr/>
          <p:nvPr/>
        </p:nvSpPr>
        <p:spPr>
          <a:xfrm>
            <a:off x="5616000" y="41094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4" name=""/>
          <p:cNvSpPr/>
          <p:nvPr/>
        </p:nvSpPr>
        <p:spPr>
          <a:xfrm>
            <a:off x="5630400" y="41094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5" name=""/>
          <p:cNvSpPr/>
          <p:nvPr/>
        </p:nvSpPr>
        <p:spPr>
          <a:xfrm>
            <a:off x="5644800" y="41140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6" name=""/>
          <p:cNvSpPr/>
          <p:nvPr/>
        </p:nvSpPr>
        <p:spPr>
          <a:xfrm>
            <a:off x="5658840" y="41187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7" name=""/>
          <p:cNvSpPr/>
          <p:nvPr/>
        </p:nvSpPr>
        <p:spPr>
          <a:xfrm>
            <a:off x="5677920" y="41234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8" name=""/>
          <p:cNvSpPr/>
          <p:nvPr/>
        </p:nvSpPr>
        <p:spPr>
          <a:xfrm>
            <a:off x="5692320" y="412344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9" name=""/>
          <p:cNvSpPr/>
          <p:nvPr/>
        </p:nvSpPr>
        <p:spPr>
          <a:xfrm>
            <a:off x="5716080" y="4133160"/>
            <a:ext cx="241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0" name=""/>
          <p:cNvSpPr/>
          <p:nvPr/>
        </p:nvSpPr>
        <p:spPr>
          <a:xfrm>
            <a:off x="5740200" y="41425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1" name=""/>
          <p:cNvSpPr/>
          <p:nvPr/>
        </p:nvSpPr>
        <p:spPr>
          <a:xfrm>
            <a:off x="5754240" y="4152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2" name=""/>
          <p:cNvSpPr/>
          <p:nvPr/>
        </p:nvSpPr>
        <p:spPr>
          <a:xfrm>
            <a:off x="5754240" y="41569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3" name=""/>
          <p:cNvSpPr/>
          <p:nvPr/>
        </p:nvSpPr>
        <p:spPr>
          <a:xfrm flipH="1">
            <a:off x="5749560" y="417132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4" name=""/>
          <p:cNvSpPr/>
          <p:nvPr/>
        </p:nvSpPr>
        <p:spPr>
          <a:xfrm flipH="1">
            <a:off x="5730480" y="418536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5" name=""/>
          <p:cNvSpPr/>
          <p:nvPr/>
        </p:nvSpPr>
        <p:spPr>
          <a:xfrm flipH="1">
            <a:off x="5721120" y="41997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6" name=""/>
          <p:cNvSpPr/>
          <p:nvPr/>
        </p:nvSpPr>
        <p:spPr>
          <a:xfrm flipH="1">
            <a:off x="5697000" y="4209480"/>
            <a:ext cx="241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7" name=""/>
          <p:cNvSpPr/>
          <p:nvPr/>
        </p:nvSpPr>
        <p:spPr>
          <a:xfrm flipH="1">
            <a:off x="5663880" y="4223520"/>
            <a:ext cx="331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8" name=""/>
          <p:cNvSpPr/>
          <p:nvPr/>
        </p:nvSpPr>
        <p:spPr>
          <a:xfrm>
            <a:off x="6059520" y="4075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9" name=""/>
          <p:cNvSpPr/>
          <p:nvPr/>
        </p:nvSpPr>
        <p:spPr>
          <a:xfrm flipH="1">
            <a:off x="6054840" y="4080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0" name=""/>
          <p:cNvSpPr/>
          <p:nvPr/>
        </p:nvSpPr>
        <p:spPr>
          <a:xfrm>
            <a:off x="6054840" y="4085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1" name=""/>
          <p:cNvSpPr/>
          <p:nvPr/>
        </p:nvSpPr>
        <p:spPr>
          <a:xfrm>
            <a:off x="6054840" y="4090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2" name=""/>
          <p:cNvSpPr/>
          <p:nvPr/>
        </p:nvSpPr>
        <p:spPr>
          <a:xfrm flipH="1">
            <a:off x="6049800" y="4095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3" name=""/>
          <p:cNvSpPr/>
          <p:nvPr/>
        </p:nvSpPr>
        <p:spPr>
          <a:xfrm>
            <a:off x="6049800" y="4104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4" name=""/>
          <p:cNvSpPr/>
          <p:nvPr/>
        </p:nvSpPr>
        <p:spPr>
          <a:xfrm>
            <a:off x="6049800" y="4109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5" name=""/>
          <p:cNvSpPr/>
          <p:nvPr/>
        </p:nvSpPr>
        <p:spPr>
          <a:xfrm>
            <a:off x="6049800" y="411876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6" name=""/>
          <p:cNvSpPr/>
          <p:nvPr/>
        </p:nvSpPr>
        <p:spPr>
          <a:xfrm>
            <a:off x="6054840" y="4142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7" name=""/>
          <p:cNvSpPr/>
          <p:nvPr/>
        </p:nvSpPr>
        <p:spPr>
          <a:xfrm>
            <a:off x="6059520" y="41472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8" name=""/>
          <p:cNvSpPr/>
          <p:nvPr/>
        </p:nvSpPr>
        <p:spPr>
          <a:xfrm>
            <a:off x="6073920" y="4156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9" name=""/>
          <p:cNvSpPr/>
          <p:nvPr/>
        </p:nvSpPr>
        <p:spPr>
          <a:xfrm>
            <a:off x="6078600" y="4156920"/>
            <a:ext cx="33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0" name=""/>
          <p:cNvSpPr/>
          <p:nvPr/>
        </p:nvSpPr>
        <p:spPr>
          <a:xfrm flipV="1">
            <a:off x="6111720" y="41522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1" name=""/>
          <p:cNvSpPr/>
          <p:nvPr/>
        </p:nvSpPr>
        <p:spPr>
          <a:xfrm>
            <a:off x="6126120" y="41522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2" name=""/>
          <p:cNvSpPr/>
          <p:nvPr/>
        </p:nvSpPr>
        <p:spPr>
          <a:xfrm flipV="1">
            <a:off x="6140520" y="414720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3" name=""/>
          <p:cNvSpPr/>
          <p:nvPr/>
        </p:nvSpPr>
        <p:spPr>
          <a:xfrm flipV="1">
            <a:off x="6149880" y="413784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4" name=""/>
          <p:cNvSpPr/>
          <p:nvPr/>
        </p:nvSpPr>
        <p:spPr>
          <a:xfrm flipV="1">
            <a:off x="6164280" y="412812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5" name=""/>
          <p:cNvSpPr/>
          <p:nvPr/>
        </p:nvSpPr>
        <p:spPr>
          <a:xfrm flipV="1">
            <a:off x="6183360" y="41187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6" name=""/>
          <p:cNvSpPr/>
          <p:nvPr/>
        </p:nvSpPr>
        <p:spPr>
          <a:xfrm flipV="1">
            <a:off x="6193080" y="4090320"/>
            <a:ext cx="284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7" name=""/>
          <p:cNvSpPr/>
          <p:nvPr/>
        </p:nvSpPr>
        <p:spPr>
          <a:xfrm flipV="1">
            <a:off x="6221520" y="4066200"/>
            <a:ext cx="1440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8" name=""/>
          <p:cNvSpPr/>
          <p:nvPr/>
        </p:nvSpPr>
        <p:spPr>
          <a:xfrm flipV="1">
            <a:off x="6235920" y="4061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9" name=""/>
          <p:cNvSpPr/>
          <p:nvPr/>
        </p:nvSpPr>
        <p:spPr>
          <a:xfrm flipV="1">
            <a:off x="6235920" y="4056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0" name=""/>
          <p:cNvSpPr/>
          <p:nvPr/>
        </p:nvSpPr>
        <p:spPr>
          <a:xfrm flipH="1">
            <a:off x="6231240" y="4056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1" name=""/>
          <p:cNvSpPr/>
          <p:nvPr/>
        </p:nvSpPr>
        <p:spPr>
          <a:xfrm>
            <a:off x="6231240" y="4056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2" name=""/>
          <p:cNvSpPr/>
          <p:nvPr/>
        </p:nvSpPr>
        <p:spPr>
          <a:xfrm flipH="1">
            <a:off x="6226200" y="40615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3" name=""/>
          <p:cNvSpPr/>
          <p:nvPr/>
        </p:nvSpPr>
        <p:spPr>
          <a:xfrm>
            <a:off x="6226200" y="4071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4" name=""/>
          <p:cNvSpPr/>
          <p:nvPr/>
        </p:nvSpPr>
        <p:spPr>
          <a:xfrm flipH="1">
            <a:off x="6221520" y="408060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5" name=""/>
          <p:cNvSpPr/>
          <p:nvPr/>
        </p:nvSpPr>
        <p:spPr>
          <a:xfrm flipH="1">
            <a:off x="6216840" y="41043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6" name=""/>
          <p:cNvSpPr/>
          <p:nvPr/>
        </p:nvSpPr>
        <p:spPr>
          <a:xfrm flipH="1">
            <a:off x="6212160" y="411408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7" name=""/>
          <p:cNvSpPr/>
          <p:nvPr/>
        </p:nvSpPr>
        <p:spPr>
          <a:xfrm flipH="1">
            <a:off x="6207120" y="415224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8" name=""/>
          <p:cNvSpPr/>
          <p:nvPr/>
        </p:nvSpPr>
        <p:spPr>
          <a:xfrm flipH="1">
            <a:off x="6202440" y="4166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9" name=""/>
          <p:cNvSpPr/>
          <p:nvPr/>
        </p:nvSpPr>
        <p:spPr>
          <a:xfrm flipH="1">
            <a:off x="6178680" y="4180680"/>
            <a:ext cx="23760" cy="669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0" name=""/>
          <p:cNvSpPr/>
          <p:nvPr/>
        </p:nvSpPr>
        <p:spPr>
          <a:xfrm flipH="1">
            <a:off x="6174000" y="42476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1" name=""/>
          <p:cNvSpPr/>
          <p:nvPr/>
        </p:nvSpPr>
        <p:spPr>
          <a:xfrm flipH="1">
            <a:off x="6164280" y="426168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2" name=""/>
          <p:cNvSpPr/>
          <p:nvPr/>
        </p:nvSpPr>
        <p:spPr>
          <a:xfrm flipH="1">
            <a:off x="6154920" y="428076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3" name=""/>
          <p:cNvSpPr/>
          <p:nvPr/>
        </p:nvSpPr>
        <p:spPr>
          <a:xfrm flipH="1">
            <a:off x="6135840" y="429516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4" name=""/>
          <p:cNvSpPr/>
          <p:nvPr/>
        </p:nvSpPr>
        <p:spPr>
          <a:xfrm flipH="1">
            <a:off x="6121440" y="4323600"/>
            <a:ext cx="1440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5" name=""/>
          <p:cNvSpPr/>
          <p:nvPr/>
        </p:nvSpPr>
        <p:spPr>
          <a:xfrm flipH="1">
            <a:off x="6111720" y="43477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6" name=""/>
          <p:cNvSpPr/>
          <p:nvPr/>
        </p:nvSpPr>
        <p:spPr>
          <a:xfrm flipH="1">
            <a:off x="6107040" y="4357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7" name=""/>
          <p:cNvSpPr/>
          <p:nvPr/>
        </p:nvSpPr>
        <p:spPr>
          <a:xfrm flipH="1">
            <a:off x="6102360" y="4361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8" name=""/>
          <p:cNvSpPr/>
          <p:nvPr/>
        </p:nvSpPr>
        <p:spPr>
          <a:xfrm flipH="1">
            <a:off x="6097680" y="4366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9" name=""/>
          <p:cNvSpPr/>
          <p:nvPr/>
        </p:nvSpPr>
        <p:spPr>
          <a:xfrm flipH="1" flipV="1">
            <a:off x="6087960" y="435240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0" name=""/>
          <p:cNvSpPr/>
          <p:nvPr/>
        </p:nvSpPr>
        <p:spPr>
          <a:xfrm flipV="1">
            <a:off x="6087960" y="433332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1" name=""/>
          <p:cNvSpPr/>
          <p:nvPr/>
        </p:nvSpPr>
        <p:spPr>
          <a:xfrm flipV="1">
            <a:off x="6093000" y="429984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2" name=""/>
          <p:cNvSpPr/>
          <p:nvPr/>
        </p:nvSpPr>
        <p:spPr>
          <a:xfrm flipV="1">
            <a:off x="6102360" y="428544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3" name=""/>
          <p:cNvSpPr/>
          <p:nvPr/>
        </p:nvSpPr>
        <p:spPr>
          <a:xfrm flipV="1">
            <a:off x="6111720" y="4247640"/>
            <a:ext cx="24120" cy="37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4" name=""/>
          <p:cNvSpPr/>
          <p:nvPr/>
        </p:nvSpPr>
        <p:spPr>
          <a:xfrm flipV="1">
            <a:off x="6135840" y="4190400"/>
            <a:ext cx="6192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5" name=""/>
          <p:cNvSpPr/>
          <p:nvPr/>
        </p:nvSpPr>
        <p:spPr>
          <a:xfrm flipV="1">
            <a:off x="6569640" y="4114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6" name=""/>
          <p:cNvSpPr/>
          <p:nvPr/>
        </p:nvSpPr>
        <p:spPr>
          <a:xfrm flipV="1">
            <a:off x="6574320" y="4109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7" name=""/>
          <p:cNvSpPr/>
          <p:nvPr/>
        </p:nvSpPr>
        <p:spPr>
          <a:xfrm flipV="1">
            <a:off x="6579000" y="41043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8" name=""/>
          <p:cNvSpPr/>
          <p:nvPr/>
        </p:nvSpPr>
        <p:spPr>
          <a:xfrm flipV="1">
            <a:off x="6584040" y="4099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9" name=""/>
          <p:cNvSpPr/>
          <p:nvPr/>
        </p:nvSpPr>
        <p:spPr>
          <a:xfrm flipV="1">
            <a:off x="6588720" y="40903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0" name=""/>
          <p:cNvSpPr/>
          <p:nvPr/>
        </p:nvSpPr>
        <p:spPr>
          <a:xfrm flipV="1">
            <a:off x="6588720" y="4085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1" name=""/>
          <p:cNvSpPr/>
          <p:nvPr/>
        </p:nvSpPr>
        <p:spPr>
          <a:xfrm flipV="1">
            <a:off x="6593400" y="4080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2" name=""/>
          <p:cNvSpPr/>
          <p:nvPr/>
        </p:nvSpPr>
        <p:spPr>
          <a:xfrm flipV="1">
            <a:off x="6598080" y="40759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3" name=""/>
          <p:cNvSpPr/>
          <p:nvPr/>
        </p:nvSpPr>
        <p:spPr>
          <a:xfrm flipV="1">
            <a:off x="6603120" y="4071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4" name=""/>
          <p:cNvSpPr/>
          <p:nvPr/>
        </p:nvSpPr>
        <p:spPr>
          <a:xfrm>
            <a:off x="6607800" y="4071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5" name=""/>
          <p:cNvSpPr/>
          <p:nvPr/>
        </p:nvSpPr>
        <p:spPr>
          <a:xfrm>
            <a:off x="6612480" y="40712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6" name=""/>
          <p:cNvSpPr/>
          <p:nvPr/>
        </p:nvSpPr>
        <p:spPr>
          <a:xfrm>
            <a:off x="6617160" y="4080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7" name=""/>
          <p:cNvSpPr/>
          <p:nvPr/>
        </p:nvSpPr>
        <p:spPr>
          <a:xfrm>
            <a:off x="6617160" y="4085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8" name=""/>
          <p:cNvSpPr/>
          <p:nvPr/>
        </p:nvSpPr>
        <p:spPr>
          <a:xfrm>
            <a:off x="6621840" y="409032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9" name=""/>
          <p:cNvSpPr/>
          <p:nvPr/>
        </p:nvSpPr>
        <p:spPr>
          <a:xfrm>
            <a:off x="6631560" y="411408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0" name=""/>
          <p:cNvSpPr/>
          <p:nvPr/>
        </p:nvSpPr>
        <p:spPr>
          <a:xfrm>
            <a:off x="6640920" y="41281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1" name=""/>
          <p:cNvSpPr/>
          <p:nvPr/>
        </p:nvSpPr>
        <p:spPr>
          <a:xfrm>
            <a:off x="6645960" y="413784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2" name=""/>
          <p:cNvSpPr/>
          <p:nvPr/>
        </p:nvSpPr>
        <p:spPr>
          <a:xfrm>
            <a:off x="6665040" y="4156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3" name=""/>
          <p:cNvSpPr/>
          <p:nvPr/>
        </p:nvSpPr>
        <p:spPr>
          <a:xfrm>
            <a:off x="6674400" y="41616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4" name=""/>
          <p:cNvSpPr/>
          <p:nvPr/>
        </p:nvSpPr>
        <p:spPr>
          <a:xfrm>
            <a:off x="6684120" y="41662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5" name=""/>
          <p:cNvSpPr/>
          <p:nvPr/>
        </p:nvSpPr>
        <p:spPr>
          <a:xfrm>
            <a:off x="6693480" y="416628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6" name=""/>
          <p:cNvSpPr/>
          <p:nvPr/>
        </p:nvSpPr>
        <p:spPr>
          <a:xfrm flipV="1">
            <a:off x="6726960" y="41616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7" name=""/>
          <p:cNvSpPr/>
          <p:nvPr/>
        </p:nvSpPr>
        <p:spPr>
          <a:xfrm flipV="1">
            <a:off x="6741360" y="4142520"/>
            <a:ext cx="428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8" name=""/>
          <p:cNvSpPr/>
          <p:nvPr/>
        </p:nvSpPr>
        <p:spPr>
          <a:xfrm flipV="1">
            <a:off x="6784200" y="413316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9" name=""/>
          <p:cNvSpPr/>
          <p:nvPr/>
        </p:nvSpPr>
        <p:spPr>
          <a:xfrm flipV="1">
            <a:off x="6798240" y="41234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0" name=""/>
          <p:cNvSpPr/>
          <p:nvPr/>
        </p:nvSpPr>
        <p:spPr>
          <a:xfrm flipV="1">
            <a:off x="6812640" y="41140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1" name=""/>
          <p:cNvSpPr/>
          <p:nvPr/>
        </p:nvSpPr>
        <p:spPr>
          <a:xfrm flipV="1">
            <a:off x="6827040" y="4095000"/>
            <a:ext cx="381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2" name=""/>
          <p:cNvSpPr/>
          <p:nvPr/>
        </p:nvSpPr>
        <p:spPr>
          <a:xfrm flipV="1">
            <a:off x="7017840" y="40471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3" name=""/>
          <p:cNvSpPr/>
          <p:nvPr/>
        </p:nvSpPr>
        <p:spPr>
          <a:xfrm>
            <a:off x="7017840" y="40471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4" name=""/>
          <p:cNvSpPr/>
          <p:nvPr/>
        </p:nvSpPr>
        <p:spPr>
          <a:xfrm>
            <a:off x="7017840" y="4052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5" name=""/>
          <p:cNvSpPr/>
          <p:nvPr/>
        </p:nvSpPr>
        <p:spPr>
          <a:xfrm>
            <a:off x="7017840" y="4056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6" name=""/>
          <p:cNvSpPr/>
          <p:nvPr/>
        </p:nvSpPr>
        <p:spPr>
          <a:xfrm>
            <a:off x="7017840" y="4061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7" name=""/>
          <p:cNvSpPr/>
          <p:nvPr/>
        </p:nvSpPr>
        <p:spPr>
          <a:xfrm>
            <a:off x="7017840" y="4066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8" name=""/>
          <p:cNvSpPr/>
          <p:nvPr/>
        </p:nvSpPr>
        <p:spPr>
          <a:xfrm>
            <a:off x="7017840" y="4071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9" name=""/>
          <p:cNvSpPr/>
          <p:nvPr/>
        </p:nvSpPr>
        <p:spPr>
          <a:xfrm flipH="1">
            <a:off x="7012800" y="4080600"/>
            <a:ext cx="5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0" name=""/>
          <p:cNvSpPr/>
          <p:nvPr/>
        </p:nvSpPr>
        <p:spPr>
          <a:xfrm>
            <a:off x="7012800" y="4114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1" name=""/>
          <p:cNvSpPr/>
          <p:nvPr/>
        </p:nvSpPr>
        <p:spPr>
          <a:xfrm>
            <a:off x="7012800" y="4118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2" name=""/>
          <p:cNvSpPr/>
          <p:nvPr/>
        </p:nvSpPr>
        <p:spPr>
          <a:xfrm>
            <a:off x="7012800" y="41281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3" name=""/>
          <p:cNvSpPr/>
          <p:nvPr/>
        </p:nvSpPr>
        <p:spPr>
          <a:xfrm>
            <a:off x="7012800" y="414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4" name=""/>
          <p:cNvSpPr/>
          <p:nvPr/>
        </p:nvSpPr>
        <p:spPr>
          <a:xfrm>
            <a:off x="7012800" y="4147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5" name=""/>
          <p:cNvSpPr/>
          <p:nvPr/>
        </p:nvSpPr>
        <p:spPr>
          <a:xfrm flipV="1">
            <a:off x="7012800" y="414720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6" name=""/>
          <p:cNvSpPr/>
          <p:nvPr/>
        </p:nvSpPr>
        <p:spPr>
          <a:xfrm flipV="1">
            <a:off x="7027200" y="41425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7" name=""/>
          <p:cNvSpPr/>
          <p:nvPr/>
        </p:nvSpPr>
        <p:spPr>
          <a:xfrm flipV="1">
            <a:off x="7036920" y="411876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8" name=""/>
          <p:cNvSpPr/>
          <p:nvPr/>
        </p:nvSpPr>
        <p:spPr>
          <a:xfrm flipV="1">
            <a:off x="7060680" y="410436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9" name=""/>
          <p:cNvSpPr/>
          <p:nvPr/>
        </p:nvSpPr>
        <p:spPr>
          <a:xfrm flipV="1">
            <a:off x="7075080" y="406620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0" name=""/>
          <p:cNvSpPr/>
          <p:nvPr/>
        </p:nvSpPr>
        <p:spPr>
          <a:xfrm flipV="1">
            <a:off x="7103520" y="405216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1" name=""/>
          <p:cNvSpPr/>
          <p:nvPr/>
        </p:nvSpPr>
        <p:spPr>
          <a:xfrm flipV="1">
            <a:off x="7112880" y="404244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2" name=""/>
          <p:cNvSpPr/>
          <p:nvPr/>
        </p:nvSpPr>
        <p:spPr>
          <a:xfrm flipV="1">
            <a:off x="7122600" y="400428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3" name=""/>
          <p:cNvSpPr/>
          <p:nvPr/>
        </p:nvSpPr>
        <p:spPr>
          <a:xfrm flipV="1">
            <a:off x="7151040" y="39996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4" name=""/>
          <p:cNvSpPr/>
          <p:nvPr/>
        </p:nvSpPr>
        <p:spPr>
          <a:xfrm>
            <a:off x="7156080" y="3999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5" name=""/>
          <p:cNvSpPr/>
          <p:nvPr/>
        </p:nvSpPr>
        <p:spPr>
          <a:xfrm>
            <a:off x="7160760" y="4004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6" name=""/>
          <p:cNvSpPr/>
          <p:nvPr/>
        </p:nvSpPr>
        <p:spPr>
          <a:xfrm>
            <a:off x="7160760" y="40089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7" name=""/>
          <p:cNvSpPr/>
          <p:nvPr/>
        </p:nvSpPr>
        <p:spPr>
          <a:xfrm>
            <a:off x="7165440" y="4014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8" name=""/>
          <p:cNvSpPr/>
          <p:nvPr/>
        </p:nvSpPr>
        <p:spPr>
          <a:xfrm>
            <a:off x="7165440" y="4023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9" name=""/>
          <p:cNvSpPr/>
          <p:nvPr/>
        </p:nvSpPr>
        <p:spPr>
          <a:xfrm>
            <a:off x="7165440" y="40330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0" name=""/>
          <p:cNvSpPr/>
          <p:nvPr/>
        </p:nvSpPr>
        <p:spPr>
          <a:xfrm>
            <a:off x="7170120" y="4052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1" name=""/>
          <p:cNvSpPr/>
          <p:nvPr/>
        </p:nvSpPr>
        <p:spPr>
          <a:xfrm>
            <a:off x="7170120" y="40568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2" name=""/>
          <p:cNvSpPr/>
          <p:nvPr/>
        </p:nvSpPr>
        <p:spPr>
          <a:xfrm>
            <a:off x="7175160" y="40662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3" name=""/>
          <p:cNvSpPr/>
          <p:nvPr/>
        </p:nvSpPr>
        <p:spPr>
          <a:xfrm>
            <a:off x="7179840" y="40712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4" name=""/>
          <p:cNvSpPr/>
          <p:nvPr/>
        </p:nvSpPr>
        <p:spPr>
          <a:xfrm>
            <a:off x="7198920" y="4075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5" name=""/>
          <p:cNvSpPr/>
          <p:nvPr/>
        </p:nvSpPr>
        <p:spPr>
          <a:xfrm flipV="1">
            <a:off x="7208280" y="4066200"/>
            <a:ext cx="288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6" name=""/>
          <p:cNvSpPr/>
          <p:nvPr/>
        </p:nvSpPr>
        <p:spPr>
          <a:xfrm flipV="1">
            <a:off x="7237080" y="4056840"/>
            <a:ext cx="334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7" name=""/>
          <p:cNvSpPr/>
          <p:nvPr/>
        </p:nvSpPr>
        <p:spPr>
          <a:xfrm flipV="1">
            <a:off x="7270560" y="40471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8" name=""/>
          <p:cNvSpPr/>
          <p:nvPr/>
        </p:nvSpPr>
        <p:spPr>
          <a:xfrm flipV="1">
            <a:off x="7284600" y="4014000"/>
            <a:ext cx="478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9" name=""/>
          <p:cNvSpPr/>
          <p:nvPr/>
        </p:nvSpPr>
        <p:spPr>
          <a:xfrm>
            <a:off x="7370640" y="4028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0" name=""/>
          <p:cNvSpPr/>
          <p:nvPr/>
        </p:nvSpPr>
        <p:spPr>
          <a:xfrm>
            <a:off x="7370640" y="4033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1" name=""/>
          <p:cNvSpPr/>
          <p:nvPr/>
        </p:nvSpPr>
        <p:spPr>
          <a:xfrm flipH="1">
            <a:off x="7365600" y="4037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2" name=""/>
          <p:cNvSpPr/>
          <p:nvPr/>
        </p:nvSpPr>
        <p:spPr>
          <a:xfrm>
            <a:off x="7365600" y="40471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3" name=""/>
          <p:cNvSpPr/>
          <p:nvPr/>
        </p:nvSpPr>
        <p:spPr>
          <a:xfrm flipH="1">
            <a:off x="7360920" y="405684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4" name=""/>
          <p:cNvSpPr/>
          <p:nvPr/>
        </p:nvSpPr>
        <p:spPr>
          <a:xfrm flipH="1">
            <a:off x="7356240" y="4085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5" name=""/>
          <p:cNvSpPr/>
          <p:nvPr/>
        </p:nvSpPr>
        <p:spPr>
          <a:xfrm flipH="1">
            <a:off x="7346520" y="4099680"/>
            <a:ext cx="972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6" name=""/>
          <p:cNvSpPr/>
          <p:nvPr/>
        </p:nvSpPr>
        <p:spPr>
          <a:xfrm>
            <a:off x="7346520" y="4156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7" name=""/>
          <p:cNvSpPr/>
          <p:nvPr/>
        </p:nvSpPr>
        <p:spPr>
          <a:xfrm flipH="1">
            <a:off x="7332480" y="4176000"/>
            <a:ext cx="14040" cy="666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8" name=""/>
          <p:cNvSpPr/>
          <p:nvPr/>
        </p:nvSpPr>
        <p:spPr>
          <a:xfrm>
            <a:off x="3804480" y="171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9" name=""/>
          <p:cNvSpPr/>
          <p:nvPr/>
        </p:nvSpPr>
        <p:spPr>
          <a:xfrm>
            <a:off x="3804480" y="1716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0" name=""/>
          <p:cNvSpPr/>
          <p:nvPr/>
        </p:nvSpPr>
        <p:spPr>
          <a:xfrm>
            <a:off x="3804480" y="1720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1" name=""/>
          <p:cNvSpPr/>
          <p:nvPr/>
        </p:nvSpPr>
        <p:spPr>
          <a:xfrm>
            <a:off x="3804480" y="1725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2" name=""/>
          <p:cNvSpPr/>
          <p:nvPr/>
        </p:nvSpPr>
        <p:spPr>
          <a:xfrm>
            <a:off x="3804480" y="1730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3" name=""/>
          <p:cNvSpPr/>
          <p:nvPr/>
        </p:nvSpPr>
        <p:spPr>
          <a:xfrm>
            <a:off x="3804480" y="1735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4" name=""/>
          <p:cNvSpPr/>
          <p:nvPr/>
        </p:nvSpPr>
        <p:spPr>
          <a:xfrm>
            <a:off x="3804480" y="174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5" name=""/>
          <p:cNvSpPr/>
          <p:nvPr/>
        </p:nvSpPr>
        <p:spPr>
          <a:xfrm>
            <a:off x="3804480" y="1749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6" name=""/>
          <p:cNvSpPr/>
          <p:nvPr/>
        </p:nvSpPr>
        <p:spPr>
          <a:xfrm>
            <a:off x="3804480" y="1758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7" name=""/>
          <p:cNvSpPr/>
          <p:nvPr/>
        </p:nvSpPr>
        <p:spPr>
          <a:xfrm>
            <a:off x="3804480" y="17636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8" name=""/>
          <p:cNvSpPr/>
          <p:nvPr/>
        </p:nvSpPr>
        <p:spPr>
          <a:xfrm>
            <a:off x="3804480" y="17733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9" name=""/>
          <p:cNvSpPr/>
          <p:nvPr/>
        </p:nvSpPr>
        <p:spPr>
          <a:xfrm flipH="1">
            <a:off x="3799800" y="1792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0" name=""/>
          <p:cNvSpPr/>
          <p:nvPr/>
        </p:nvSpPr>
        <p:spPr>
          <a:xfrm>
            <a:off x="3799800" y="180180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1" name=""/>
          <p:cNvSpPr/>
          <p:nvPr/>
        </p:nvSpPr>
        <p:spPr>
          <a:xfrm>
            <a:off x="3799800" y="182592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2" name=""/>
          <p:cNvSpPr/>
          <p:nvPr/>
        </p:nvSpPr>
        <p:spPr>
          <a:xfrm>
            <a:off x="3799800" y="18496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3" name=""/>
          <p:cNvSpPr/>
          <p:nvPr/>
        </p:nvSpPr>
        <p:spPr>
          <a:xfrm flipH="1">
            <a:off x="3794760" y="186408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4" name=""/>
          <p:cNvSpPr/>
          <p:nvPr/>
        </p:nvSpPr>
        <p:spPr>
          <a:xfrm flipH="1">
            <a:off x="3790080" y="188784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5" name=""/>
          <p:cNvSpPr/>
          <p:nvPr/>
        </p:nvSpPr>
        <p:spPr>
          <a:xfrm>
            <a:off x="3790080" y="19162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6" name=""/>
          <p:cNvSpPr/>
          <p:nvPr/>
        </p:nvSpPr>
        <p:spPr>
          <a:xfrm flipH="1">
            <a:off x="3785400" y="192600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7" name=""/>
          <p:cNvSpPr/>
          <p:nvPr/>
        </p:nvSpPr>
        <p:spPr>
          <a:xfrm>
            <a:off x="3785400" y="195444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8" name=""/>
          <p:cNvSpPr/>
          <p:nvPr/>
        </p:nvSpPr>
        <p:spPr>
          <a:xfrm flipH="1">
            <a:off x="3780720" y="19782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9" name=""/>
          <p:cNvSpPr/>
          <p:nvPr/>
        </p:nvSpPr>
        <p:spPr>
          <a:xfrm>
            <a:off x="3780720" y="198792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0" name=""/>
          <p:cNvSpPr/>
          <p:nvPr/>
        </p:nvSpPr>
        <p:spPr>
          <a:xfrm flipH="1">
            <a:off x="3775680" y="2016360"/>
            <a:ext cx="5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1" name=""/>
          <p:cNvSpPr/>
          <p:nvPr/>
        </p:nvSpPr>
        <p:spPr>
          <a:xfrm>
            <a:off x="3775680" y="2040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2" name=""/>
          <p:cNvSpPr/>
          <p:nvPr/>
        </p:nvSpPr>
        <p:spPr>
          <a:xfrm>
            <a:off x="3775680" y="20498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3" name=""/>
          <p:cNvSpPr/>
          <p:nvPr/>
        </p:nvSpPr>
        <p:spPr>
          <a:xfrm>
            <a:off x="3775680" y="207828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4" name=""/>
          <p:cNvSpPr/>
          <p:nvPr/>
        </p:nvSpPr>
        <p:spPr>
          <a:xfrm>
            <a:off x="3775680" y="210240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5" name=""/>
          <p:cNvSpPr/>
          <p:nvPr/>
        </p:nvSpPr>
        <p:spPr>
          <a:xfrm>
            <a:off x="3780720" y="211644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6" name=""/>
          <p:cNvSpPr/>
          <p:nvPr/>
        </p:nvSpPr>
        <p:spPr>
          <a:xfrm>
            <a:off x="3780720" y="21452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7" name=""/>
          <p:cNvSpPr/>
          <p:nvPr/>
        </p:nvSpPr>
        <p:spPr>
          <a:xfrm>
            <a:off x="3780720" y="21736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8" name=""/>
          <p:cNvSpPr/>
          <p:nvPr/>
        </p:nvSpPr>
        <p:spPr>
          <a:xfrm>
            <a:off x="3785400" y="218808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9" name=""/>
          <p:cNvSpPr/>
          <p:nvPr/>
        </p:nvSpPr>
        <p:spPr>
          <a:xfrm>
            <a:off x="3785400" y="22165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0" name=""/>
          <p:cNvSpPr/>
          <p:nvPr/>
        </p:nvSpPr>
        <p:spPr>
          <a:xfrm>
            <a:off x="3790080" y="223092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1" name=""/>
          <p:cNvSpPr/>
          <p:nvPr/>
        </p:nvSpPr>
        <p:spPr>
          <a:xfrm>
            <a:off x="3794760" y="226440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2" name=""/>
          <p:cNvSpPr/>
          <p:nvPr/>
        </p:nvSpPr>
        <p:spPr>
          <a:xfrm>
            <a:off x="3794760" y="2292840"/>
            <a:ext cx="504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3" name=""/>
          <p:cNvSpPr/>
          <p:nvPr/>
        </p:nvSpPr>
        <p:spPr>
          <a:xfrm>
            <a:off x="3799800" y="2321640"/>
            <a:ext cx="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4" name=""/>
          <p:cNvSpPr/>
          <p:nvPr/>
        </p:nvSpPr>
        <p:spPr>
          <a:xfrm>
            <a:off x="3799800" y="23547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5" name=""/>
          <p:cNvSpPr/>
          <p:nvPr/>
        </p:nvSpPr>
        <p:spPr>
          <a:xfrm>
            <a:off x="3804480" y="23691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6" name=""/>
          <p:cNvSpPr/>
          <p:nvPr/>
        </p:nvSpPr>
        <p:spPr>
          <a:xfrm>
            <a:off x="3804480" y="238356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7" name=""/>
          <p:cNvSpPr/>
          <p:nvPr/>
        </p:nvSpPr>
        <p:spPr>
          <a:xfrm>
            <a:off x="3804480" y="24170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8" name=""/>
          <p:cNvSpPr/>
          <p:nvPr/>
        </p:nvSpPr>
        <p:spPr>
          <a:xfrm>
            <a:off x="3804480" y="244548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9" name=""/>
          <p:cNvSpPr/>
          <p:nvPr/>
        </p:nvSpPr>
        <p:spPr>
          <a:xfrm>
            <a:off x="3804480" y="24742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0" name=""/>
          <p:cNvSpPr/>
          <p:nvPr/>
        </p:nvSpPr>
        <p:spPr>
          <a:xfrm>
            <a:off x="3804480" y="24883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1" name=""/>
          <p:cNvSpPr/>
          <p:nvPr/>
        </p:nvSpPr>
        <p:spPr>
          <a:xfrm>
            <a:off x="3804480" y="25218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2" name=""/>
          <p:cNvSpPr/>
          <p:nvPr/>
        </p:nvSpPr>
        <p:spPr>
          <a:xfrm>
            <a:off x="3804480" y="2536200"/>
            <a:ext cx="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3" name=""/>
          <p:cNvSpPr/>
          <p:nvPr/>
        </p:nvSpPr>
        <p:spPr>
          <a:xfrm>
            <a:off x="3804480" y="2569320"/>
            <a:ext cx="46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4" name=""/>
          <p:cNvSpPr/>
          <p:nvPr/>
        </p:nvSpPr>
        <p:spPr>
          <a:xfrm>
            <a:off x="3809160" y="25981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5" name=""/>
          <p:cNvSpPr/>
          <p:nvPr/>
        </p:nvSpPr>
        <p:spPr>
          <a:xfrm>
            <a:off x="3809160" y="263160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6" name=""/>
          <p:cNvSpPr/>
          <p:nvPr/>
        </p:nvSpPr>
        <p:spPr>
          <a:xfrm>
            <a:off x="3813840" y="264564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7" name=""/>
          <p:cNvSpPr/>
          <p:nvPr/>
        </p:nvSpPr>
        <p:spPr>
          <a:xfrm>
            <a:off x="3813840" y="268380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8" name=""/>
          <p:cNvSpPr/>
          <p:nvPr/>
        </p:nvSpPr>
        <p:spPr>
          <a:xfrm>
            <a:off x="3818880" y="26982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9" name=""/>
          <p:cNvSpPr/>
          <p:nvPr/>
        </p:nvSpPr>
        <p:spPr>
          <a:xfrm>
            <a:off x="3818880" y="271728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0" name=""/>
          <p:cNvSpPr/>
          <p:nvPr/>
        </p:nvSpPr>
        <p:spPr>
          <a:xfrm>
            <a:off x="3823560" y="2750760"/>
            <a:ext cx="93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1" name=""/>
          <p:cNvSpPr/>
          <p:nvPr/>
        </p:nvSpPr>
        <p:spPr>
          <a:xfrm>
            <a:off x="3832920" y="2788920"/>
            <a:ext cx="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2" name=""/>
          <p:cNvSpPr/>
          <p:nvPr/>
        </p:nvSpPr>
        <p:spPr>
          <a:xfrm>
            <a:off x="3832920" y="2807640"/>
            <a:ext cx="5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3" name=""/>
          <p:cNvSpPr/>
          <p:nvPr/>
        </p:nvSpPr>
        <p:spPr>
          <a:xfrm>
            <a:off x="3837960" y="28411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4" name=""/>
          <p:cNvSpPr/>
          <p:nvPr/>
        </p:nvSpPr>
        <p:spPr>
          <a:xfrm>
            <a:off x="3837960" y="28746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5" name=""/>
          <p:cNvSpPr/>
          <p:nvPr/>
        </p:nvSpPr>
        <p:spPr>
          <a:xfrm>
            <a:off x="3837960" y="2889000"/>
            <a:ext cx="46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6" name=""/>
          <p:cNvSpPr/>
          <p:nvPr/>
        </p:nvSpPr>
        <p:spPr>
          <a:xfrm>
            <a:off x="3842640" y="292212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7" name=""/>
          <p:cNvSpPr/>
          <p:nvPr/>
        </p:nvSpPr>
        <p:spPr>
          <a:xfrm>
            <a:off x="3842640" y="29509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8" name=""/>
          <p:cNvSpPr/>
          <p:nvPr/>
        </p:nvSpPr>
        <p:spPr>
          <a:xfrm>
            <a:off x="3842640" y="296496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9" name=""/>
          <p:cNvSpPr/>
          <p:nvPr/>
        </p:nvSpPr>
        <p:spPr>
          <a:xfrm>
            <a:off x="3842640" y="299376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0" name=""/>
          <p:cNvSpPr/>
          <p:nvPr/>
        </p:nvSpPr>
        <p:spPr>
          <a:xfrm>
            <a:off x="3842640" y="3022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1" name=""/>
          <p:cNvSpPr/>
          <p:nvPr/>
        </p:nvSpPr>
        <p:spPr>
          <a:xfrm>
            <a:off x="3842640" y="303660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2" name=""/>
          <p:cNvSpPr/>
          <p:nvPr/>
        </p:nvSpPr>
        <p:spPr>
          <a:xfrm>
            <a:off x="3842640" y="3065400"/>
            <a:ext cx="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3" name=""/>
          <p:cNvSpPr/>
          <p:nvPr/>
        </p:nvSpPr>
        <p:spPr>
          <a:xfrm>
            <a:off x="3842640" y="30985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4" name=""/>
          <p:cNvSpPr/>
          <p:nvPr/>
        </p:nvSpPr>
        <p:spPr>
          <a:xfrm>
            <a:off x="3842640" y="31129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5" name=""/>
          <p:cNvSpPr/>
          <p:nvPr/>
        </p:nvSpPr>
        <p:spPr>
          <a:xfrm>
            <a:off x="3842640" y="31464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6" name=""/>
          <p:cNvSpPr/>
          <p:nvPr/>
        </p:nvSpPr>
        <p:spPr>
          <a:xfrm>
            <a:off x="3842640" y="316548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7" name=""/>
          <p:cNvSpPr/>
          <p:nvPr/>
        </p:nvSpPr>
        <p:spPr>
          <a:xfrm>
            <a:off x="3842640" y="31939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8" name=""/>
          <p:cNvSpPr/>
          <p:nvPr/>
        </p:nvSpPr>
        <p:spPr>
          <a:xfrm>
            <a:off x="3842640" y="32274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9" name=""/>
          <p:cNvSpPr/>
          <p:nvPr/>
        </p:nvSpPr>
        <p:spPr>
          <a:xfrm>
            <a:off x="3842640" y="32511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0" name=""/>
          <p:cNvSpPr/>
          <p:nvPr/>
        </p:nvSpPr>
        <p:spPr>
          <a:xfrm>
            <a:off x="3842640" y="32655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1" name=""/>
          <p:cNvSpPr/>
          <p:nvPr/>
        </p:nvSpPr>
        <p:spPr>
          <a:xfrm>
            <a:off x="3847320" y="32846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2" name=""/>
          <p:cNvSpPr/>
          <p:nvPr/>
        </p:nvSpPr>
        <p:spPr>
          <a:xfrm>
            <a:off x="3847320" y="3303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3" name=""/>
          <p:cNvSpPr/>
          <p:nvPr/>
        </p:nvSpPr>
        <p:spPr>
          <a:xfrm>
            <a:off x="3847320" y="33130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4" name=""/>
          <p:cNvSpPr/>
          <p:nvPr/>
        </p:nvSpPr>
        <p:spPr>
          <a:xfrm>
            <a:off x="3852000" y="3327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5" name=""/>
          <p:cNvSpPr/>
          <p:nvPr/>
        </p:nvSpPr>
        <p:spPr>
          <a:xfrm>
            <a:off x="3852000" y="33368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6" name=""/>
          <p:cNvSpPr/>
          <p:nvPr/>
        </p:nvSpPr>
        <p:spPr>
          <a:xfrm>
            <a:off x="3857040" y="33418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7" name=""/>
          <p:cNvSpPr/>
          <p:nvPr/>
        </p:nvSpPr>
        <p:spPr>
          <a:xfrm>
            <a:off x="3857040" y="3351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8" name=""/>
          <p:cNvSpPr/>
          <p:nvPr/>
        </p:nvSpPr>
        <p:spPr>
          <a:xfrm>
            <a:off x="3861720" y="3355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9" name=""/>
          <p:cNvSpPr/>
          <p:nvPr/>
        </p:nvSpPr>
        <p:spPr>
          <a:xfrm>
            <a:off x="3866400" y="3355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0" name=""/>
          <p:cNvSpPr/>
          <p:nvPr/>
        </p:nvSpPr>
        <p:spPr>
          <a:xfrm>
            <a:off x="3880800" y="3355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1" name=""/>
          <p:cNvSpPr/>
          <p:nvPr/>
        </p:nvSpPr>
        <p:spPr>
          <a:xfrm>
            <a:off x="3890160" y="3355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2" name=""/>
          <p:cNvSpPr/>
          <p:nvPr/>
        </p:nvSpPr>
        <p:spPr>
          <a:xfrm flipV="1">
            <a:off x="3894840" y="3351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3" name=""/>
          <p:cNvSpPr/>
          <p:nvPr/>
        </p:nvSpPr>
        <p:spPr>
          <a:xfrm>
            <a:off x="3899880" y="33512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4" name=""/>
          <p:cNvSpPr/>
          <p:nvPr/>
        </p:nvSpPr>
        <p:spPr>
          <a:xfrm>
            <a:off x="3918960" y="3351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5" name=""/>
          <p:cNvSpPr/>
          <p:nvPr/>
        </p:nvSpPr>
        <p:spPr>
          <a:xfrm>
            <a:off x="3923640" y="33512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6" name=""/>
          <p:cNvSpPr/>
          <p:nvPr/>
        </p:nvSpPr>
        <p:spPr>
          <a:xfrm>
            <a:off x="3933000" y="335124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7" name=""/>
          <p:cNvSpPr/>
          <p:nvPr/>
        </p:nvSpPr>
        <p:spPr>
          <a:xfrm>
            <a:off x="3957120" y="33512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8" name=""/>
          <p:cNvSpPr/>
          <p:nvPr/>
        </p:nvSpPr>
        <p:spPr>
          <a:xfrm>
            <a:off x="3971160" y="335124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9" name=""/>
          <p:cNvSpPr/>
          <p:nvPr/>
        </p:nvSpPr>
        <p:spPr>
          <a:xfrm>
            <a:off x="3999960" y="33512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0" name=""/>
          <p:cNvSpPr/>
          <p:nvPr/>
        </p:nvSpPr>
        <p:spPr>
          <a:xfrm>
            <a:off x="4014360" y="3351240"/>
            <a:ext cx="33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1" name=""/>
          <p:cNvSpPr/>
          <p:nvPr/>
        </p:nvSpPr>
        <p:spPr>
          <a:xfrm flipV="1">
            <a:off x="4047480" y="334656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2" name=""/>
          <p:cNvSpPr/>
          <p:nvPr/>
        </p:nvSpPr>
        <p:spPr>
          <a:xfrm>
            <a:off x="4085640" y="3346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3" name=""/>
          <p:cNvSpPr/>
          <p:nvPr/>
        </p:nvSpPr>
        <p:spPr>
          <a:xfrm>
            <a:off x="4104720" y="3346560"/>
            <a:ext cx="428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4" name=""/>
          <p:cNvSpPr/>
          <p:nvPr/>
        </p:nvSpPr>
        <p:spPr>
          <a:xfrm flipV="1">
            <a:off x="4147560" y="3341880"/>
            <a:ext cx="432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5" name=""/>
          <p:cNvSpPr/>
          <p:nvPr/>
        </p:nvSpPr>
        <p:spPr>
          <a:xfrm flipV="1">
            <a:off x="4190760" y="3336840"/>
            <a:ext cx="475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6" name=""/>
          <p:cNvSpPr/>
          <p:nvPr/>
        </p:nvSpPr>
        <p:spPr>
          <a:xfrm>
            <a:off x="4238280" y="33368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7" name=""/>
          <p:cNvSpPr/>
          <p:nvPr/>
        </p:nvSpPr>
        <p:spPr>
          <a:xfrm>
            <a:off x="4262040" y="3336840"/>
            <a:ext cx="478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8" name=""/>
          <p:cNvSpPr/>
          <p:nvPr/>
        </p:nvSpPr>
        <p:spPr>
          <a:xfrm>
            <a:off x="4309920" y="333684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9" name=""/>
          <p:cNvSpPr/>
          <p:nvPr/>
        </p:nvSpPr>
        <p:spPr>
          <a:xfrm>
            <a:off x="4338360" y="3336840"/>
            <a:ext cx="525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0" name=""/>
          <p:cNvSpPr/>
          <p:nvPr/>
        </p:nvSpPr>
        <p:spPr>
          <a:xfrm>
            <a:off x="4390920" y="3336840"/>
            <a:ext cx="522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1" name=""/>
          <p:cNvSpPr/>
          <p:nvPr/>
        </p:nvSpPr>
        <p:spPr>
          <a:xfrm>
            <a:off x="4443120" y="334188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2" name=""/>
          <p:cNvSpPr/>
          <p:nvPr/>
        </p:nvSpPr>
        <p:spPr>
          <a:xfrm>
            <a:off x="4467240" y="3341880"/>
            <a:ext cx="522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3" name=""/>
          <p:cNvSpPr/>
          <p:nvPr/>
        </p:nvSpPr>
        <p:spPr>
          <a:xfrm>
            <a:off x="4519440" y="334656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4" name=""/>
          <p:cNvSpPr/>
          <p:nvPr/>
        </p:nvSpPr>
        <p:spPr>
          <a:xfrm>
            <a:off x="4543560" y="3351240"/>
            <a:ext cx="475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5" name=""/>
          <p:cNvSpPr/>
          <p:nvPr/>
        </p:nvSpPr>
        <p:spPr>
          <a:xfrm>
            <a:off x="4591080" y="3355920"/>
            <a:ext cx="525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6" name=""/>
          <p:cNvSpPr/>
          <p:nvPr/>
        </p:nvSpPr>
        <p:spPr>
          <a:xfrm>
            <a:off x="4643640" y="3360960"/>
            <a:ext cx="475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7" name=""/>
          <p:cNvSpPr/>
          <p:nvPr/>
        </p:nvSpPr>
        <p:spPr>
          <a:xfrm>
            <a:off x="4691160" y="33656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8" name=""/>
          <p:cNvSpPr/>
          <p:nvPr/>
        </p:nvSpPr>
        <p:spPr>
          <a:xfrm>
            <a:off x="4714920" y="3370320"/>
            <a:ext cx="525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9" name=""/>
          <p:cNvSpPr/>
          <p:nvPr/>
        </p:nvSpPr>
        <p:spPr>
          <a:xfrm>
            <a:off x="4767480" y="3370320"/>
            <a:ext cx="525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0" name=""/>
          <p:cNvSpPr/>
          <p:nvPr/>
        </p:nvSpPr>
        <p:spPr>
          <a:xfrm>
            <a:off x="4820040" y="337032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1" name=""/>
          <p:cNvSpPr/>
          <p:nvPr/>
        </p:nvSpPr>
        <p:spPr>
          <a:xfrm>
            <a:off x="4843800" y="3370320"/>
            <a:ext cx="525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2" name=""/>
          <p:cNvSpPr/>
          <p:nvPr/>
        </p:nvSpPr>
        <p:spPr>
          <a:xfrm>
            <a:off x="4896360" y="3370320"/>
            <a:ext cx="522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3" name=""/>
          <p:cNvSpPr/>
          <p:nvPr/>
        </p:nvSpPr>
        <p:spPr>
          <a:xfrm>
            <a:off x="4948560" y="337032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4" name=""/>
          <p:cNvSpPr/>
          <p:nvPr/>
        </p:nvSpPr>
        <p:spPr>
          <a:xfrm>
            <a:off x="4977360" y="3370320"/>
            <a:ext cx="522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5" name=""/>
          <p:cNvSpPr/>
          <p:nvPr/>
        </p:nvSpPr>
        <p:spPr>
          <a:xfrm>
            <a:off x="5029560" y="337032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6" name=""/>
          <p:cNvSpPr/>
          <p:nvPr/>
        </p:nvSpPr>
        <p:spPr>
          <a:xfrm>
            <a:off x="5053680" y="3370320"/>
            <a:ext cx="522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7" name=""/>
          <p:cNvSpPr/>
          <p:nvPr/>
        </p:nvSpPr>
        <p:spPr>
          <a:xfrm flipV="1">
            <a:off x="5105880" y="3365640"/>
            <a:ext cx="525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8" name=""/>
          <p:cNvSpPr/>
          <p:nvPr/>
        </p:nvSpPr>
        <p:spPr>
          <a:xfrm>
            <a:off x="5158440" y="33656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9" name=""/>
          <p:cNvSpPr/>
          <p:nvPr/>
        </p:nvSpPr>
        <p:spPr>
          <a:xfrm flipV="1">
            <a:off x="5182200" y="3360960"/>
            <a:ext cx="478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0" name=""/>
          <p:cNvSpPr/>
          <p:nvPr/>
        </p:nvSpPr>
        <p:spPr>
          <a:xfrm flipV="1">
            <a:off x="5230080" y="3355920"/>
            <a:ext cx="475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1" name=""/>
          <p:cNvSpPr/>
          <p:nvPr/>
        </p:nvSpPr>
        <p:spPr>
          <a:xfrm flipV="1">
            <a:off x="5277600" y="33512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2" name=""/>
          <p:cNvSpPr/>
          <p:nvPr/>
        </p:nvSpPr>
        <p:spPr>
          <a:xfrm>
            <a:off x="5301360" y="3351240"/>
            <a:ext cx="428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3" name=""/>
          <p:cNvSpPr/>
          <p:nvPr/>
        </p:nvSpPr>
        <p:spPr>
          <a:xfrm>
            <a:off x="5344200" y="3351240"/>
            <a:ext cx="478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4" name=""/>
          <p:cNvSpPr/>
          <p:nvPr/>
        </p:nvSpPr>
        <p:spPr>
          <a:xfrm>
            <a:off x="5392080" y="33512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5" name=""/>
          <p:cNvSpPr/>
          <p:nvPr/>
        </p:nvSpPr>
        <p:spPr>
          <a:xfrm>
            <a:off x="5415840" y="3351240"/>
            <a:ext cx="428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6" name=""/>
          <p:cNvSpPr/>
          <p:nvPr/>
        </p:nvSpPr>
        <p:spPr>
          <a:xfrm>
            <a:off x="5458680" y="3351240"/>
            <a:ext cx="478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7" name=""/>
          <p:cNvSpPr/>
          <p:nvPr/>
        </p:nvSpPr>
        <p:spPr>
          <a:xfrm>
            <a:off x="5506560" y="33512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8" name=""/>
          <p:cNvSpPr/>
          <p:nvPr/>
        </p:nvSpPr>
        <p:spPr>
          <a:xfrm>
            <a:off x="5530320" y="3351240"/>
            <a:ext cx="475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9" name=""/>
          <p:cNvSpPr/>
          <p:nvPr/>
        </p:nvSpPr>
        <p:spPr>
          <a:xfrm>
            <a:off x="5577840" y="3355920"/>
            <a:ext cx="478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0" name=""/>
          <p:cNvSpPr/>
          <p:nvPr/>
        </p:nvSpPr>
        <p:spPr>
          <a:xfrm>
            <a:off x="5625720" y="3360960"/>
            <a:ext cx="475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1" name=""/>
          <p:cNvSpPr/>
          <p:nvPr/>
        </p:nvSpPr>
        <p:spPr>
          <a:xfrm>
            <a:off x="5673240" y="33656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2" name=""/>
          <p:cNvSpPr/>
          <p:nvPr/>
        </p:nvSpPr>
        <p:spPr>
          <a:xfrm>
            <a:off x="5697000" y="3370320"/>
            <a:ext cx="432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3" name=""/>
          <p:cNvSpPr/>
          <p:nvPr/>
        </p:nvSpPr>
        <p:spPr>
          <a:xfrm>
            <a:off x="5740200" y="3375000"/>
            <a:ext cx="428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4" name=""/>
          <p:cNvSpPr/>
          <p:nvPr/>
        </p:nvSpPr>
        <p:spPr>
          <a:xfrm>
            <a:off x="5783040" y="3384720"/>
            <a:ext cx="428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5" name=""/>
          <p:cNvSpPr/>
          <p:nvPr/>
        </p:nvSpPr>
        <p:spPr>
          <a:xfrm>
            <a:off x="5825880" y="33894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6" name=""/>
          <p:cNvSpPr/>
          <p:nvPr/>
        </p:nvSpPr>
        <p:spPr>
          <a:xfrm>
            <a:off x="5844960" y="33894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7" name=""/>
          <p:cNvSpPr/>
          <p:nvPr/>
        </p:nvSpPr>
        <p:spPr>
          <a:xfrm flipV="1">
            <a:off x="5864040" y="338472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8" name=""/>
          <p:cNvSpPr/>
          <p:nvPr/>
        </p:nvSpPr>
        <p:spPr>
          <a:xfrm flipV="1">
            <a:off x="5902200" y="338004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9" name=""/>
          <p:cNvSpPr/>
          <p:nvPr/>
        </p:nvSpPr>
        <p:spPr>
          <a:xfrm flipV="1">
            <a:off x="5940360" y="3375000"/>
            <a:ext cx="331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0" name=""/>
          <p:cNvSpPr/>
          <p:nvPr/>
        </p:nvSpPr>
        <p:spPr>
          <a:xfrm flipV="1">
            <a:off x="5973480" y="33703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1" name=""/>
          <p:cNvSpPr/>
          <p:nvPr/>
        </p:nvSpPr>
        <p:spPr>
          <a:xfrm flipV="1">
            <a:off x="5992560" y="33656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2" name=""/>
          <p:cNvSpPr/>
          <p:nvPr/>
        </p:nvSpPr>
        <p:spPr>
          <a:xfrm flipV="1">
            <a:off x="6006960" y="336096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3" name=""/>
          <p:cNvSpPr/>
          <p:nvPr/>
        </p:nvSpPr>
        <p:spPr>
          <a:xfrm>
            <a:off x="6040440" y="3360960"/>
            <a:ext cx="381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4" name=""/>
          <p:cNvSpPr/>
          <p:nvPr/>
        </p:nvSpPr>
        <p:spPr>
          <a:xfrm>
            <a:off x="6078600" y="3360960"/>
            <a:ext cx="381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5" name=""/>
          <p:cNvSpPr/>
          <p:nvPr/>
        </p:nvSpPr>
        <p:spPr>
          <a:xfrm>
            <a:off x="6116760" y="33609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6" name=""/>
          <p:cNvSpPr/>
          <p:nvPr/>
        </p:nvSpPr>
        <p:spPr>
          <a:xfrm>
            <a:off x="6140520" y="3360960"/>
            <a:ext cx="428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7" name=""/>
          <p:cNvSpPr/>
          <p:nvPr/>
        </p:nvSpPr>
        <p:spPr>
          <a:xfrm>
            <a:off x="6183360" y="33656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8" name=""/>
          <p:cNvSpPr/>
          <p:nvPr/>
        </p:nvSpPr>
        <p:spPr>
          <a:xfrm>
            <a:off x="6202440" y="3365640"/>
            <a:ext cx="428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9" name=""/>
          <p:cNvSpPr/>
          <p:nvPr/>
        </p:nvSpPr>
        <p:spPr>
          <a:xfrm>
            <a:off x="6245280" y="3370320"/>
            <a:ext cx="428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0" name=""/>
          <p:cNvSpPr/>
          <p:nvPr/>
        </p:nvSpPr>
        <p:spPr>
          <a:xfrm>
            <a:off x="6288120" y="3380040"/>
            <a:ext cx="381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1" name=""/>
          <p:cNvSpPr/>
          <p:nvPr/>
        </p:nvSpPr>
        <p:spPr>
          <a:xfrm>
            <a:off x="6326280" y="33894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2" name=""/>
          <p:cNvSpPr/>
          <p:nvPr/>
        </p:nvSpPr>
        <p:spPr>
          <a:xfrm>
            <a:off x="6345360" y="3389400"/>
            <a:ext cx="381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3" name=""/>
          <p:cNvSpPr/>
          <p:nvPr/>
        </p:nvSpPr>
        <p:spPr>
          <a:xfrm>
            <a:off x="6383520" y="339876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4" name=""/>
          <p:cNvSpPr/>
          <p:nvPr/>
        </p:nvSpPr>
        <p:spPr>
          <a:xfrm>
            <a:off x="6402600" y="340380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5" name=""/>
          <p:cNvSpPr/>
          <p:nvPr/>
        </p:nvSpPr>
        <p:spPr>
          <a:xfrm>
            <a:off x="6440760" y="340848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6" name=""/>
          <p:cNvSpPr/>
          <p:nvPr/>
        </p:nvSpPr>
        <p:spPr>
          <a:xfrm>
            <a:off x="6478920" y="341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7" name=""/>
          <p:cNvSpPr/>
          <p:nvPr/>
        </p:nvSpPr>
        <p:spPr>
          <a:xfrm>
            <a:off x="6498000" y="341316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8" name=""/>
          <p:cNvSpPr/>
          <p:nvPr/>
        </p:nvSpPr>
        <p:spPr>
          <a:xfrm>
            <a:off x="6526800" y="34131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9" name=""/>
          <p:cNvSpPr/>
          <p:nvPr/>
        </p:nvSpPr>
        <p:spPr>
          <a:xfrm>
            <a:off x="6550560" y="3413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0" name=""/>
          <p:cNvSpPr/>
          <p:nvPr/>
        </p:nvSpPr>
        <p:spPr>
          <a:xfrm flipV="1">
            <a:off x="6559920" y="34084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1" name=""/>
          <p:cNvSpPr/>
          <p:nvPr/>
        </p:nvSpPr>
        <p:spPr>
          <a:xfrm flipV="1">
            <a:off x="6579000" y="33987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2" name=""/>
          <p:cNvSpPr/>
          <p:nvPr/>
        </p:nvSpPr>
        <p:spPr>
          <a:xfrm flipV="1">
            <a:off x="6588720" y="3394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3" name=""/>
          <p:cNvSpPr/>
          <p:nvPr/>
        </p:nvSpPr>
        <p:spPr>
          <a:xfrm flipV="1">
            <a:off x="6588720" y="3389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4" name=""/>
          <p:cNvSpPr/>
          <p:nvPr/>
        </p:nvSpPr>
        <p:spPr>
          <a:xfrm flipV="1">
            <a:off x="6593400" y="338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5" name=""/>
          <p:cNvSpPr/>
          <p:nvPr/>
        </p:nvSpPr>
        <p:spPr>
          <a:xfrm flipV="1">
            <a:off x="6593400" y="338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6" name=""/>
          <p:cNvSpPr/>
          <p:nvPr/>
        </p:nvSpPr>
        <p:spPr>
          <a:xfrm>
            <a:off x="6559920" y="3365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7" name=""/>
          <p:cNvSpPr/>
          <p:nvPr/>
        </p:nvSpPr>
        <p:spPr>
          <a:xfrm>
            <a:off x="6564960" y="3370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8" name=""/>
          <p:cNvSpPr/>
          <p:nvPr/>
        </p:nvSpPr>
        <p:spPr>
          <a:xfrm>
            <a:off x="6569640" y="337500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9" name=""/>
          <p:cNvSpPr/>
          <p:nvPr/>
        </p:nvSpPr>
        <p:spPr>
          <a:xfrm>
            <a:off x="6579000" y="33847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0" name=""/>
          <p:cNvSpPr/>
          <p:nvPr/>
        </p:nvSpPr>
        <p:spPr>
          <a:xfrm>
            <a:off x="6584040" y="33940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1" name=""/>
          <p:cNvSpPr/>
          <p:nvPr/>
        </p:nvSpPr>
        <p:spPr>
          <a:xfrm>
            <a:off x="6593400" y="340380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2" name=""/>
          <p:cNvSpPr/>
          <p:nvPr/>
        </p:nvSpPr>
        <p:spPr>
          <a:xfrm>
            <a:off x="6617160" y="34275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3" name=""/>
          <p:cNvSpPr/>
          <p:nvPr/>
        </p:nvSpPr>
        <p:spPr>
          <a:xfrm>
            <a:off x="6626880" y="34369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4" name=""/>
          <p:cNvSpPr/>
          <p:nvPr/>
        </p:nvSpPr>
        <p:spPr>
          <a:xfrm>
            <a:off x="6631560" y="3446640"/>
            <a:ext cx="144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5" name=""/>
          <p:cNvSpPr/>
          <p:nvPr/>
        </p:nvSpPr>
        <p:spPr>
          <a:xfrm flipH="1">
            <a:off x="6640920" y="348012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6" name=""/>
          <p:cNvSpPr/>
          <p:nvPr/>
        </p:nvSpPr>
        <p:spPr>
          <a:xfrm flipH="1">
            <a:off x="6631560" y="3494160"/>
            <a:ext cx="93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7" name=""/>
          <p:cNvSpPr/>
          <p:nvPr/>
        </p:nvSpPr>
        <p:spPr>
          <a:xfrm flipH="1">
            <a:off x="6626880" y="351828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8" name=""/>
          <p:cNvSpPr/>
          <p:nvPr/>
        </p:nvSpPr>
        <p:spPr>
          <a:xfrm flipH="1">
            <a:off x="6617160" y="35323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9" name=""/>
          <p:cNvSpPr/>
          <p:nvPr/>
        </p:nvSpPr>
        <p:spPr>
          <a:xfrm flipH="1">
            <a:off x="6588720" y="354672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0" name=""/>
          <p:cNvSpPr/>
          <p:nvPr/>
        </p:nvSpPr>
        <p:spPr>
          <a:xfrm flipH="1">
            <a:off x="3732840" y="1787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1" name=""/>
          <p:cNvSpPr/>
          <p:nvPr/>
        </p:nvSpPr>
        <p:spPr>
          <a:xfrm>
            <a:off x="3732840" y="1787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2" name=""/>
          <p:cNvSpPr/>
          <p:nvPr/>
        </p:nvSpPr>
        <p:spPr>
          <a:xfrm flipV="1">
            <a:off x="3732840" y="1787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3" name=""/>
          <p:cNvSpPr/>
          <p:nvPr/>
        </p:nvSpPr>
        <p:spPr>
          <a:xfrm flipV="1">
            <a:off x="3732840" y="1782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4" name=""/>
          <p:cNvSpPr/>
          <p:nvPr/>
        </p:nvSpPr>
        <p:spPr>
          <a:xfrm flipV="1">
            <a:off x="3737520" y="1768680"/>
            <a:ext cx="97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5" name=""/>
          <p:cNvSpPr/>
          <p:nvPr/>
        </p:nvSpPr>
        <p:spPr>
          <a:xfrm flipV="1">
            <a:off x="3747240" y="1758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6" name=""/>
          <p:cNvSpPr/>
          <p:nvPr/>
        </p:nvSpPr>
        <p:spPr>
          <a:xfrm flipV="1">
            <a:off x="3751920" y="173520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7" name=""/>
          <p:cNvSpPr/>
          <p:nvPr/>
        </p:nvSpPr>
        <p:spPr>
          <a:xfrm flipV="1">
            <a:off x="3771000" y="1697040"/>
            <a:ext cx="237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8" name=""/>
          <p:cNvSpPr/>
          <p:nvPr/>
        </p:nvSpPr>
        <p:spPr>
          <a:xfrm flipV="1">
            <a:off x="3794760" y="16826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9" name=""/>
          <p:cNvSpPr/>
          <p:nvPr/>
        </p:nvSpPr>
        <p:spPr>
          <a:xfrm flipV="1">
            <a:off x="3799800" y="167328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0" name=""/>
          <p:cNvSpPr/>
          <p:nvPr/>
        </p:nvSpPr>
        <p:spPr>
          <a:xfrm flipV="1">
            <a:off x="3809160" y="16635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1" name=""/>
          <p:cNvSpPr/>
          <p:nvPr/>
        </p:nvSpPr>
        <p:spPr>
          <a:xfrm flipV="1">
            <a:off x="3813840" y="16588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2" name=""/>
          <p:cNvSpPr/>
          <p:nvPr/>
        </p:nvSpPr>
        <p:spPr>
          <a:xfrm flipV="1">
            <a:off x="3818880" y="16495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3" name=""/>
          <p:cNvSpPr/>
          <p:nvPr/>
        </p:nvSpPr>
        <p:spPr>
          <a:xfrm>
            <a:off x="3828240" y="1649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4" name=""/>
          <p:cNvSpPr/>
          <p:nvPr/>
        </p:nvSpPr>
        <p:spPr>
          <a:xfrm>
            <a:off x="3832920" y="16495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5" name=""/>
          <p:cNvSpPr/>
          <p:nvPr/>
        </p:nvSpPr>
        <p:spPr>
          <a:xfrm>
            <a:off x="3842640" y="1658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6" name=""/>
          <p:cNvSpPr/>
          <p:nvPr/>
        </p:nvSpPr>
        <p:spPr>
          <a:xfrm>
            <a:off x="3847320" y="16635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7" name=""/>
          <p:cNvSpPr/>
          <p:nvPr/>
        </p:nvSpPr>
        <p:spPr>
          <a:xfrm>
            <a:off x="3857040" y="1682640"/>
            <a:ext cx="14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8" name=""/>
          <p:cNvSpPr/>
          <p:nvPr/>
        </p:nvSpPr>
        <p:spPr>
          <a:xfrm>
            <a:off x="3871080" y="1706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9" name=""/>
          <p:cNvSpPr/>
          <p:nvPr/>
        </p:nvSpPr>
        <p:spPr>
          <a:xfrm>
            <a:off x="3876120" y="17161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0" name=""/>
          <p:cNvSpPr/>
          <p:nvPr/>
        </p:nvSpPr>
        <p:spPr>
          <a:xfrm>
            <a:off x="3885480" y="1730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1" name=""/>
          <p:cNvSpPr/>
          <p:nvPr/>
        </p:nvSpPr>
        <p:spPr>
          <a:xfrm>
            <a:off x="3890160" y="17398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2" name=""/>
          <p:cNvSpPr/>
          <p:nvPr/>
        </p:nvSpPr>
        <p:spPr>
          <a:xfrm>
            <a:off x="3899880" y="174960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3" name=""/>
          <p:cNvSpPr/>
          <p:nvPr/>
        </p:nvSpPr>
        <p:spPr>
          <a:xfrm flipH="1">
            <a:off x="5277600" y="3551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4" name=""/>
          <p:cNvSpPr/>
          <p:nvPr/>
        </p:nvSpPr>
        <p:spPr>
          <a:xfrm flipH="1">
            <a:off x="5272920" y="35560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5" name=""/>
          <p:cNvSpPr/>
          <p:nvPr/>
        </p:nvSpPr>
        <p:spPr>
          <a:xfrm flipH="1">
            <a:off x="5267880" y="3561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6" name=""/>
          <p:cNvSpPr/>
          <p:nvPr/>
        </p:nvSpPr>
        <p:spPr>
          <a:xfrm flipH="1">
            <a:off x="5263200" y="35658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7" name=""/>
          <p:cNvSpPr/>
          <p:nvPr/>
        </p:nvSpPr>
        <p:spPr>
          <a:xfrm flipH="1">
            <a:off x="5258520" y="35751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8" name=""/>
          <p:cNvSpPr/>
          <p:nvPr/>
        </p:nvSpPr>
        <p:spPr>
          <a:xfrm flipH="1">
            <a:off x="5253840" y="3580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9" name=""/>
          <p:cNvSpPr/>
          <p:nvPr/>
        </p:nvSpPr>
        <p:spPr>
          <a:xfrm flipH="1">
            <a:off x="5244120" y="35895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0" name=""/>
          <p:cNvSpPr/>
          <p:nvPr/>
        </p:nvSpPr>
        <p:spPr>
          <a:xfrm flipH="1">
            <a:off x="5225040" y="359928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1" name=""/>
          <p:cNvSpPr/>
          <p:nvPr/>
        </p:nvSpPr>
        <p:spPr>
          <a:xfrm flipH="1">
            <a:off x="5220360" y="36324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2" name=""/>
          <p:cNvSpPr/>
          <p:nvPr/>
        </p:nvSpPr>
        <p:spPr>
          <a:xfrm flipH="1">
            <a:off x="5201280" y="364212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3" name=""/>
          <p:cNvSpPr/>
          <p:nvPr/>
        </p:nvSpPr>
        <p:spPr>
          <a:xfrm flipH="1">
            <a:off x="5191920" y="36752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4" name=""/>
          <p:cNvSpPr/>
          <p:nvPr/>
        </p:nvSpPr>
        <p:spPr>
          <a:xfrm flipH="1">
            <a:off x="5186880" y="36802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5" name=""/>
          <p:cNvSpPr/>
          <p:nvPr/>
        </p:nvSpPr>
        <p:spPr>
          <a:xfrm flipH="1">
            <a:off x="5177520" y="368964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6" name=""/>
          <p:cNvSpPr/>
          <p:nvPr/>
        </p:nvSpPr>
        <p:spPr>
          <a:xfrm flipH="1">
            <a:off x="5167800" y="3699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7" name=""/>
          <p:cNvSpPr/>
          <p:nvPr/>
        </p:nvSpPr>
        <p:spPr>
          <a:xfrm flipH="1">
            <a:off x="5301360" y="3704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8" name=""/>
          <p:cNvSpPr/>
          <p:nvPr/>
        </p:nvSpPr>
        <p:spPr>
          <a:xfrm flipV="1">
            <a:off x="5301360" y="369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9" name=""/>
          <p:cNvSpPr/>
          <p:nvPr/>
        </p:nvSpPr>
        <p:spPr>
          <a:xfrm flipH="1" flipV="1">
            <a:off x="5296680" y="3694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0" name=""/>
          <p:cNvSpPr/>
          <p:nvPr/>
        </p:nvSpPr>
        <p:spPr>
          <a:xfrm flipH="1" flipV="1">
            <a:off x="5292000" y="3689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1" name=""/>
          <p:cNvSpPr/>
          <p:nvPr/>
        </p:nvSpPr>
        <p:spPr>
          <a:xfrm flipH="1" flipV="1">
            <a:off x="5282280" y="36802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2" name=""/>
          <p:cNvSpPr/>
          <p:nvPr/>
        </p:nvSpPr>
        <p:spPr>
          <a:xfrm flipH="1" flipV="1">
            <a:off x="5277600" y="36705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3" name=""/>
          <p:cNvSpPr/>
          <p:nvPr/>
        </p:nvSpPr>
        <p:spPr>
          <a:xfrm flipH="1" flipV="1">
            <a:off x="5249160" y="363240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4" name=""/>
          <p:cNvSpPr/>
          <p:nvPr/>
        </p:nvSpPr>
        <p:spPr>
          <a:xfrm flipH="1" flipV="1">
            <a:off x="5239440" y="361332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5" name=""/>
          <p:cNvSpPr/>
          <p:nvPr/>
        </p:nvSpPr>
        <p:spPr>
          <a:xfrm flipH="1" flipV="1">
            <a:off x="5225040" y="359928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6" name=""/>
          <p:cNvSpPr/>
          <p:nvPr/>
        </p:nvSpPr>
        <p:spPr>
          <a:xfrm flipH="1" flipV="1">
            <a:off x="5186880" y="3551400"/>
            <a:ext cx="3816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7" name=""/>
          <p:cNvSpPr/>
          <p:nvPr/>
        </p:nvSpPr>
        <p:spPr>
          <a:xfrm flipH="1" flipV="1">
            <a:off x="5139360" y="3508560"/>
            <a:ext cx="4752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8" name=""/>
          <p:cNvSpPr/>
          <p:nvPr/>
        </p:nvSpPr>
        <p:spPr>
          <a:xfrm flipH="1">
            <a:off x="3275280" y="2336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9" name=""/>
          <p:cNvSpPr/>
          <p:nvPr/>
        </p:nvSpPr>
        <p:spPr>
          <a:xfrm flipH="1">
            <a:off x="3270600" y="2336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0" name=""/>
          <p:cNvSpPr/>
          <p:nvPr/>
        </p:nvSpPr>
        <p:spPr>
          <a:xfrm>
            <a:off x="3270600" y="2340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1" name=""/>
          <p:cNvSpPr/>
          <p:nvPr/>
        </p:nvSpPr>
        <p:spPr>
          <a:xfrm flipH="1">
            <a:off x="3265560" y="23454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2" name=""/>
          <p:cNvSpPr/>
          <p:nvPr/>
        </p:nvSpPr>
        <p:spPr>
          <a:xfrm>
            <a:off x="3265560" y="2350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3" name=""/>
          <p:cNvSpPr/>
          <p:nvPr/>
        </p:nvSpPr>
        <p:spPr>
          <a:xfrm flipH="1">
            <a:off x="3260880" y="23547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4" name=""/>
          <p:cNvSpPr/>
          <p:nvPr/>
        </p:nvSpPr>
        <p:spPr>
          <a:xfrm>
            <a:off x="3260880" y="2373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5" name=""/>
          <p:cNvSpPr/>
          <p:nvPr/>
        </p:nvSpPr>
        <p:spPr>
          <a:xfrm>
            <a:off x="3260880" y="2383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6" name=""/>
          <p:cNvSpPr/>
          <p:nvPr/>
        </p:nvSpPr>
        <p:spPr>
          <a:xfrm>
            <a:off x="3260880" y="23882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7" name=""/>
          <p:cNvSpPr/>
          <p:nvPr/>
        </p:nvSpPr>
        <p:spPr>
          <a:xfrm>
            <a:off x="3265560" y="240732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8" name=""/>
          <p:cNvSpPr/>
          <p:nvPr/>
        </p:nvSpPr>
        <p:spPr>
          <a:xfrm>
            <a:off x="3270600" y="2421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9" name=""/>
          <p:cNvSpPr/>
          <p:nvPr/>
        </p:nvSpPr>
        <p:spPr>
          <a:xfrm>
            <a:off x="3270600" y="242640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0" name=""/>
          <p:cNvSpPr/>
          <p:nvPr/>
        </p:nvSpPr>
        <p:spPr>
          <a:xfrm>
            <a:off x="3284640" y="2436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1" name=""/>
          <p:cNvSpPr/>
          <p:nvPr/>
        </p:nvSpPr>
        <p:spPr>
          <a:xfrm flipV="1">
            <a:off x="3289680" y="24310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2" name=""/>
          <p:cNvSpPr/>
          <p:nvPr/>
        </p:nvSpPr>
        <p:spPr>
          <a:xfrm flipV="1">
            <a:off x="3294360" y="241200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3" name=""/>
          <p:cNvSpPr/>
          <p:nvPr/>
        </p:nvSpPr>
        <p:spPr>
          <a:xfrm flipV="1">
            <a:off x="3303720" y="24026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4" name=""/>
          <p:cNvSpPr/>
          <p:nvPr/>
        </p:nvSpPr>
        <p:spPr>
          <a:xfrm flipV="1">
            <a:off x="3308760" y="2397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5" name=""/>
          <p:cNvSpPr/>
          <p:nvPr/>
        </p:nvSpPr>
        <p:spPr>
          <a:xfrm flipV="1">
            <a:off x="3313440" y="2369160"/>
            <a:ext cx="93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6" name=""/>
          <p:cNvSpPr/>
          <p:nvPr/>
        </p:nvSpPr>
        <p:spPr>
          <a:xfrm flipV="1">
            <a:off x="3322800" y="2364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7" name=""/>
          <p:cNvSpPr/>
          <p:nvPr/>
        </p:nvSpPr>
        <p:spPr>
          <a:xfrm flipV="1">
            <a:off x="3322800" y="23598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8" name=""/>
          <p:cNvSpPr/>
          <p:nvPr/>
        </p:nvSpPr>
        <p:spPr>
          <a:xfrm flipV="1">
            <a:off x="3327840" y="2354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9" name=""/>
          <p:cNvSpPr/>
          <p:nvPr/>
        </p:nvSpPr>
        <p:spPr>
          <a:xfrm>
            <a:off x="3332520" y="23547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0" name=""/>
          <p:cNvSpPr/>
          <p:nvPr/>
        </p:nvSpPr>
        <p:spPr>
          <a:xfrm>
            <a:off x="3341880" y="23547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1" name=""/>
          <p:cNvSpPr/>
          <p:nvPr/>
        </p:nvSpPr>
        <p:spPr>
          <a:xfrm>
            <a:off x="3346920" y="2359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2" name=""/>
          <p:cNvSpPr/>
          <p:nvPr/>
        </p:nvSpPr>
        <p:spPr>
          <a:xfrm>
            <a:off x="3346920" y="236448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3" name=""/>
          <p:cNvSpPr/>
          <p:nvPr/>
        </p:nvSpPr>
        <p:spPr>
          <a:xfrm>
            <a:off x="3356280" y="2383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4" name=""/>
          <p:cNvSpPr/>
          <p:nvPr/>
        </p:nvSpPr>
        <p:spPr>
          <a:xfrm>
            <a:off x="3356280" y="2392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5" name=""/>
          <p:cNvSpPr/>
          <p:nvPr/>
        </p:nvSpPr>
        <p:spPr>
          <a:xfrm>
            <a:off x="3356280" y="2397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6" name=""/>
          <p:cNvSpPr/>
          <p:nvPr/>
        </p:nvSpPr>
        <p:spPr>
          <a:xfrm>
            <a:off x="3360960" y="240732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7" name=""/>
          <p:cNvSpPr/>
          <p:nvPr/>
        </p:nvSpPr>
        <p:spPr>
          <a:xfrm>
            <a:off x="3360960" y="2436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8" name=""/>
          <p:cNvSpPr/>
          <p:nvPr/>
        </p:nvSpPr>
        <p:spPr>
          <a:xfrm>
            <a:off x="3360960" y="24454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9" name=""/>
          <p:cNvSpPr/>
          <p:nvPr/>
        </p:nvSpPr>
        <p:spPr>
          <a:xfrm>
            <a:off x="3360960" y="2459880"/>
            <a:ext cx="50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0" name=""/>
          <p:cNvSpPr/>
          <p:nvPr/>
        </p:nvSpPr>
        <p:spPr>
          <a:xfrm>
            <a:off x="3366000" y="249804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1" name=""/>
          <p:cNvSpPr/>
          <p:nvPr/>
        </p:nvSpPr>
        <p:spPr>
          <a:xfrm>
            <a:off x="3366000" y="2512080"/>
            <a:ext cx="468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2" name=""/>
          <p:cNvSpPr/>
          <p:nvPr/>
        </p:nvSpPr>
        <p:spPr>
          <a:xfrm>
            <a:off x="3370680" y="25599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3" name=""/>
          <p:cNvSpPr/>
          <p:nvPr/>
        </p:nvSpPr>
        <p:spPr>
          <a:xfrm>
            <a:off x="3370680" y="25790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4" name=""/>
          <p:cNvSpPr/>
          <p:nvPr/>
        </p:nvSpPr>
        <p:spPr>
          <a:xfrm flipH="1">
            <a:off x="3366000" y="259344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5" name=""/>
          <p:cNvSpPr/>
          <p:nvPr/>
        </p:nvSpPr>
        <p:spPr>
          <a:xfrm flipH="1">
            <a:off x="3356280" y="2631600"/>
            <a:ext cx="972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6" name=""/>
          <p:cNvSpPr/>
          <p:nvPr/>
        </p:nvSpPr>
        <p:spPr>
          <a:xfrm flipH="1">
            <a:off x="3351600" y="26647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7" name=""/>
          <p:cNvSpPr/>
          <p:nvPr/>
        </p:nvSpPr>
        <p:spPr>
          <a:xfrm flipH="1">
            <a:off x="3341880" y="26791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8" name=""/>
          <p:cNvSpPr/>
          <p:nvPr/>
        </p:nvSpPr>
        <p:spPr>
          <a:xfrm flipH="1">
            <a:off x="3337200" y="269352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9" name=""/>
          <p:cNvSpPr/>
          <p:nvPr/>
        </p:nvSpPr>
        <p:spPr>
          <a:xfrm flipH="1">
            <a:off x="3318120" y="270756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0" name=""/>
          <p:cNvSpPr/>
          <p:nvPr/>
        </p:nvSpPr>
        <p:spPr>
          <a:xfrm flipH="1">
            <a:off x="3308760" y="27219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1" name=""/>
          <p:cNvSpPr/>
          <p:nvPr/>
        </p:nvSpPr>
        <p:spPr>
          <a:xfrm flipH="1">
            <a:off x="3299040" y="27266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2" name=""/>
          <p:cNvSpPr/>
          <p:nvPr/>
        </p:nvSpPr>
        <p:spPr>
          <a:xfrm flipH="1">
            <a:off x="3279960" y="27316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3" name=""/>
          <p:cNvSpPr/>
          <p:nvPr/>
        </p:nvSpPr>
        <p:spPr>
          <a:xfrm flipH="1" flipV="1">
            <a:off x="3270600" y="27266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4" name=""/>
          <p:cNvSpPr/>
          <p:nvPr/>
        </p:nvSpPr>
        <p:spPr>
          <a:xfrm flipH="1" flipV="1">
            <a:off x="3260880" y="2712600"/>
            <a:ext cx="97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5" name=""/>
          <p:cNvSpPr/>
          <p:nvPr/>
        </p:nvSpPr>
        <p:spPr>
          <a:xfrm flipH="1" flipV="1">
            <a:off x="3256200" y="26982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6" name=""/>
          <p:cNvSpPr/>
          <p:nvPr/>
        </p:nvSpPr>
        <p:spPr>
          <a:xfrm flipV="1">
            <a:off x="3256200" y="267444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7" name=""/>
          <p:cNvSpPr/>
          <p:nvPr/>
        </p:nvSpPr>
        <p:spPr>
          <a:xfrm flipV="1">
            <a:off x="3256200" y="2645640"/>
            <a:ext cx="93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8" name=""/>
          <p:cNvSpPr/>
          <p:nvPr/>
        </p:nvSpPr>
        <p:spPr>
          <a:xfrm flipV="1">
            <a:off x="3265560" y="2612520"/>
            <a:ext cx="2412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9" name=""/>
          <p:cNvSpPr/>
          <p:nvPr/>
        </p:nvSpPr>
        <p:spPr>
          <a:xfrm flipV="1">
            <a:off x="3289680" y="25981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0" name=""/>
          <p:cNvSpPr/>
          <p:nvPr/>
        </p:nvSpPr>
        <p:spPr>
          <a:xfrm flipV="1">
            <a:off x="3303720" y="2564640"/>
            <a:ext cx="288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1" name=""/>
          <p:cNvSpPr/>
          <p:nvPr/>
        </p:nvSpPr>
        <p:spPr>
          <a:xfrm flipV="1">
            <a:off x="3332520" y="254556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2" name=""/>
          <p:cNvSpPr/>
          <p:nvPr/>
        </p:nvSpPr>
        <p:spPr>
          <a:xfrm flipV="1">
            <a:off x="3351600" y="2483640"/>
            <a:ext cx="7128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3" name=""/>
          <p:cNvSpPr/>
          <p:nvPr/>
        </p:nvSpPr>
        <p:spPr>
          <a:xfrm flipH="1">
            <a:off x="5740200" y="767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4" name=""/>
          <p:cNvSpPr/>
          <p:nvPr/>
        </p:nvSpPr>
        <p:spPr>
          <a:xfrm>
            <a:off x="5740200" y="77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5" name=""/>
          <p:cNvSpPr/>
          <p:nvPr/>
        </p:nvSpPr>
        <p:spPr>
          <a:xfrm>
            <a:off x="5740200" y="776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6" name=""/>
          <p:cNvSpPr/>
          <p:nvPr/>
        </p:nvSpPr>
        <p:spPr>
          <a:xfrm flipH="1">
            <a:off x="5735160" y="7819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7" name=""/>
          <p:cNvSpPr/>
          <p:nvPr/>
        </p:nvSpPr>
        <p:spPr>
          <a:xfrm>
            <a:off x="5735160" y="7912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8" name=""/>
          <p:cNvSpPr/>
          <p:nvPr/>
        </p:nvSpPr>
        <p:spPr>
          <a:xfrm>
            <a:off x="5735160" y="8010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9" name=""/>
          <p:cNvSpPr/>
          <p:nvPr/>
        </p:nvSpPr>
        <p:spPr>
          <a:xfrm>
            <a:off x="5735160" y="81504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0" name=""/>
          <p:cNvSpPr/>
          <p:nvPr/>
        </p:nvSpPr>
        <p:spPr>
          <a:xfrm>
            <a:off x="5735160" y="8438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1" name=""/>
          <p:cNvSpPr/>
          <p:nvPr/>
        </p:nvSpPr>
        <p:spPr>
          <a:xfrm>
            <a:off x="5735160" y="853200"/>
            <a:ext cx="5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2" name=""/>
          <p:cNvSpPr/>
          <p:nvPr/>
        </p:nvSpPr>
        <p:spPr>
          <a:xfrm>
            <a:off x="5740200" y="877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3" name=""/>
          <p:cNvSpPr/>
          <p:nvPr/>
        </p:nvSpPr>
        <p:spPr>
          <a:xfrm>
            <a:off x="5744880" y="88200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4" name=""/>
          <p:cNvSpPr/>
          <p:nvPr/>
        </p:nvSpPr>
        <p:spPr>
          <a:xfrm>
            <a:off x="5758920" y="896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5" name=""/>
          <p:cNvSpPr/>
          <p:nvPr/>
        </p:nvSpPr>
        <p:spPr>
          <a:xfrm flipV="1">
            <a:off x="5763960" y="8913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6" name=""/>
          <p:cNvSpPr/>
          <p:nvPr/>
        </p:nvSpPr>
        <p:spPr>
          <a:xfrm>
            <a:off x="5783040" y="8913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7" name=""/>
          <p:cNvSpPr/>
          <p:nvPr/>
        </p:nvSpPr>
        <p:spPr>
          <a:xfrm flipV="1">
            <a:off x="5792400" y="8722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8" name=""/>
          <p:cNvSpPr/>
          <p:nvPr/>
        </p:nvSpPr>
        <p:spPr>
          <a:xfrm flipV="1">
            <a:off x="5811480" y="8676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9" name=""/>
          <p:cNvSpPr/>
          <p:nvPr/>
        </p:nvSpPr>
        <p:spPr>
          <a:xfrm flipV="1">
            <a:off x="5821200" y="843840"/>
            <a:ext cx="14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0" name=""/>
          <p:cNvSpPr/>
          <p:nvPr/>
        </p:nvSpPr>
        <p:spPr>
          <a:xfrm flipV="1">
            <a:off x="5835240" y="839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1" name=""/>
          <p:cNvSpPr/>
          <p:nvPr/>
        </p:nvSpPr>
        <p:spPr>
          <a:xfrm flipV="1">
            <a:off x="5840280" y="8294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2" name=""/>
          <p:cNvSpPr/>
          <p:nvPr/>
        </p:nvSpPr>
        <p:spPr>
          <a:xfrm flipV="1">
            <a:off x="5844960" y="8200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3" name=""/>
          <p:cNvSpPr/>
          <p:nvPr/>
        </p:nvSpPr>
        <p:spPr>
          <a:xfrm flipV="1">
            <a:off x="584964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4" name=""/>
          <p:cNvSpPr/>
          <p:nvPr/>
        </p:nvSpPr>
        <p:spPr>
          <a:xfrm flipV="1">
            <a:off x="5849640" y="810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5" name=""/>
          <p:cNvSpPr/>
          <p:nvPr/>
        </p:nvSpPr>
        <p:spPr>
          <a:xfrm flipV="1">
            <a:off x="5854320" y="7959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6" name=""/>
          <p:cNvSpPr/>
          <p:nvPr/>
        </p:nvSpPr>
        <p:spPr>
          <a:xfrm flipV="1">
            <a:off x="585432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7" name=""/>
          <p:cNvSpPr/>
          <p:nvPr/>
        </p:nvSpPr>
        <p:spPr>
          <a:xfrm flipV="1">
            <a:off x="585432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8" name=""/>
          <p:cNvSpPr/>
          <p:nvPr/>
        </p:nvSpPr>
        <p:spPr>
          <a:xfrm>
            <a:off x="585432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9" name=""/>
          <p:cNvSpPr/>
          <p:nvPr/>
        </p:nvSpPr>
        <p:spPr>
          <a:xfrm>
            <a:off x="5854320" y="7912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0" name=""/>
          <p:cNvSpPr/>
          <p:nvPr/>
        </p:nvSpPr>
        <p:spPr>
          <a:xfrm>
            <a:off x="585936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1" name=""/>
          <p:cNvSpPr/>
          <p:nvPr/>
        </p:nvSpPr>
        <p:spPr>
          <a:xfrm>
            <a:off x="5859360" y="7959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2" name=""/>
          <p:cNvSpPr/>
          <p:nvPr/>
        </p:nvSpPr>
        <p:spPr>
          <a:xfrm>
            <a:off x="5859360" y="810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3" name=""/>
          <p:cNvSpPr/>
          <p:nvPr/>
        </p:nvSpPr>
        <p:spPr>
          <a:xfrm>
            <a:off x="585936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4" name=""/>
          <p:cNvSpPr/>
          <p:nvPr/>
        </p:nvSpPr>
        <p:spPr>
          <a:xfrm>
            <a:off x="5859360" y="820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5" name=""/>
          <p:cNvSpPr/>
          <p:nvPr/>
        </p:nvSpPr>
        <p:spPr>
          <a:xfrm>
            <a:off x="5859360" y="82944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6" name=""/>
          <p:cNvSpPr/>
          <p:nvPr/>
        </p:nvSpPr>
        <p:spPr>
          <a:xfrm>
            <a:off x="5859360" y="862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7" name=""/>
          <p:cNvSpPr/>
          <p:nvPr/>
        </p:nvSpPr>
        <p:spPr>
          <a:xfrm>
            <a:off x="5859360" y="88200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8" name=""/>
          <p:cNvSpPr/>
          <p:nvPr/>
        </p:nvSpPr>
        <p:spPr>
          <a:xfrm>
            <a:off x="5859360" y="92016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9" name=""/>
          <p:cNvSpPr/>
          <p:nvPr/>
        </p:nvSpPr>
        <p:spPr>
          <a:xfrm>
            <a:off x="5864040" y="9486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0" name=""/>
          <p:cNvSpPr/>
          <p:nvPr/>
        </p:nvSpPr>
        <p:spPr>
          <a:xfrm>
            <a:off x="5864040" y="963000"/>
            <a:ext cx="0" cy="475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1" name=""/>
          <p:cNvSpPr/>
          <p:nvPr/>
        </p:nvSpPr>
        <p:spPr>
          <a:xfrm flipH="1">
            <a:off x="5859360" y="10105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2" name=""/>
          <p:cNvSpPr/>
          <p:nvPr/>
        </p:nvSpPr>
        <p:spPr>
          <a:xfrm>
            <a:off x="5859360" y="1024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3" name=""/>
          <p:cNvSpPr/>
          <p:nvPr/>
        </p:nvSpPr>
        <p:spPr>
          <a:xfrm flipH="1">
            <a:off x="5854320" y="1044000"/>
            <a:ext cx="504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4" name=""/>
          <p:cNvSpPr/>
          <p:nvPr/>
        </p:nvSpPr>
        <p:spPr>
          <a:xfrm flipH="1">
            <a:off x="5849640" y="11012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5" name=""/>
          <p:cNvSpPr/>
          <p:nvPr/>
        </p:nvSpPr>
        <p:spPr>
          <a:xfrm flipH="1">
            <a:off x="5844960" y="11106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6" name=""/>
          <p:cNvSpPr/>
          <p:nvPr/>
        </p:nvSpPr>
        <p:spPr>
          <a:xfrm flipH="1">
            <a:off x="5830560" y="11203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7" name=""/>
          <p:cNvSpPr/>
          <p:nvPr/>
        </p:nvSpPr>
        <p:spPr>
          <a:xfrm flipH="1">
            <a:off x="5821200" y="1144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8" name=""/>
          <p:cNvSpPr/>
          <p:nvPr/>
        </p:nvSpPr>
        <p:spPr>
          <a:xfrm flipH="1">
            <a:off x="5816160" y="1144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9" name=""/>
          <p:cNvSpPr/>
          <p:nvPr/>
        </p:nvSpPr>
        <p:spPr>
          <a:xfrm flipH="1" flipV="1">
            <a:off x="5783040" y="1139400"/>
            <a:ext cx="331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0" name=""/>
          <p:cNvSpPr/>
          <p:nvPr/>
        </p:nvSpPr>
        <p:spPr>
          <a:xfrm flipH="1">
            <a:off x="5773320" y="1139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1" name=""/>
          <p:cNvSpPr/>
          <p:nvPr/>
        </p:nvSpPr>
        <p:spPr>
          <a:xfrm flipH="1" flipV="1">
            <a:off x="5768640" y="1134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2" name=""/>
          <p:cNvSpPr/>
          <p:nvPr/>
        </p:nvSpPr>
        <p:spPr>
          <a:xfrm flipH="1" flipV="1">
            <a:off x="5758920" y="11296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3" name=""/>
          <p:cNvSpPr/>
          <p:nvPr/>
        </p:nvSpPr>
        <p:spPr>
          <a:xfrm flipH="1" flipV="1">
            <a:off x="5754240" y="11156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4" name=""/>
          <p:cNvSpPr/>
          <p:nvPr/>
        </p:nvSpPr>
        <p:spPr>
          <a:xfrm flipV="1">
            <a:off x="5754240" y="10965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5" name=""/>
          <p:cNvSpPr/>
          <p:nvPr/>
        </p:nvSpPr>
        <p:spPr>
          <a:xfrm>
            <a:off x="5758920" y="633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6" name=""/>
          <p:cNvSpPr/>
          <p:nvPr/>
        </p:nvSpPr>
        <p:spPr>
          <a:xfrm flipV="1">
            <a:off x="5763960" y="629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7" name=""/>
          <p:cNvSpPr/>
          <p:nvPr/>
        </p:nvSpPr>
        <p:spPr>
          <a:xfrm flipV="1">
            <a:off x="5768640" y="624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8" name=""/>
          <p:cNvSpPr/>
          <p:nvPr/>
        </p:nvSpPr>
        <p:spPr>
          <a:xfrm flipV="1">
            <a:off x="5768640" y="6148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9" name=""/>
          <p:cNvSpPr/>
          <p:nvPr/>
        </p:nvSpPr>
        <p:spPr>
          <a:xfrm flipV="1">
            <a:off x="5778000" y="6102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0" name=""/>
          <p:cNvSpPr/>
          <p:nvPr/>
        </p:nvSpPr>
        <p:spPr>
          <a:xfrm flipV="1">
            <a:off x="5783040" y="59580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1" name=""/>
          <p:cNvSpPr/>
          <p:nvPr/>
        </p:nvSpPr>
        <p:spPr>
          <a:xfrm flipV="1">
            <a:off x="5792400" y="591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2" name=""/>
          <p:cNvSpPr/>
          <p:nvPr/>
        </p:nvSpPr>
        <p:spPr>
          <a:xfrm flipV="1">
            <a:off x="5797080" y="5767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3" name=""/>
          <p:cNvSpPr/>
          <p:nvPr/>
        </p:nvSpPr>
        <p:spPr>
          <a:xfrm flipV="1">
            <a:off x="5806800" y="572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4" name=""/>
          <p:cNvSpPr/>
          <p:nvPr/>
        </p:nvSpPr>
        <p:spPr>
          <a:xfrm>
            <a:off x="5811480" y="5720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5" name=""/>
          <p:cNvSpPr/>
          <p:nvPr/>
        </p:nvSpPr>
        <p:spPr>
          <a:xfrm>
            <a:off x="5821200" y="572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6" name=""/>
          <p:cNvSpPr/>
          <p:nvPr/>
        </p:nvSpPr>
        <p:spPr>
          <a:xfrm>
            <a:off x="5821200" y="57672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7" name=""/>
          <p:cNvSpPr/>
          <p:nvPr/>
        </p:nvSpPr>
        <p:spPr>
          <a:xfrm>
            <a:off x="5835240" y="59580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8" name=""/>
          <p:cNvSpPr/>
          <p:nvPr/>
        </p:nvSpPr>
        <p:spPr>
          <a:xfrm>
            <a:off x="5840280" y="610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9" name=""/>
          <p:cNvSpPr/>
          <p:nvPr/>
        </p:nvSpPr>
        <p:spPr>
          <a:xfrm>
            <a:off x="5844960" y="6195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0" name=""/>
          <p:cNvSpPr/>
          <p:nvPr/>
        </p:nvSpPr>
        <p:spPr>
          <a:xfrm>
            <a:off x="5849640" y="633960"/>
            <a:ext cx="2376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1" name=""/>
          <p:cNvSpPr/>
          <p:nvPr/>
        </p:nvSpPr>
        <p:spPr>
          <a:xfrm>
            <a:off x="5873400" y="68184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2" name=""/>
          <p:cNvSpPr/>
          <p:nvPr/>
        </p:nvSpPr>
        <p:spPr>
          <a:xfrm>
            <a:off x="5887800" y="705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3" name=""/>
          <p:cNvSpPr/>
          <p:nvPr/>
        </p:nvSpPr>
        <p:spPr>
          <a:xfrm>
            <a:off x="5897520" y="71496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4" name=""/>
          <p:cNvSpPr/>
          <p:nvPr/>
        </p:nvSpPr>
        <p:spPr>
          <a:xfrm flipH="1">
            <a:off x="6207120" y="7912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5" name=""/>
          <p:cNvSpPr/>
          <p:nvPr/>
        </p:nvSpPr>
        <p:spPr>
          <a:xfrm flipV="1">
            <a:off x="620712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6" name=""/>
          <p:cNvSpPr/>
          <p:nvPr/>
        </p:nvSpPr>
        <p:spPr>
          <a:xfrm flipH="1">
            <a:off x="620244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7" name=""/>
          <p:cNvSpPr/>
          <p:nvPr/>
        </p:nvSpPr>
        <p:spPr>
          <a:xfrm flipH="1">
            <a:off x="619776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8" name=""/>
          <p:cNvSpPr/>
          <p:nvPr/>
        </p:nvSpPr>
        <p:spPr>
          <a:xfrm flipH="1">
            <a:off x="619308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9" name=""/>
          <p:cNvSpPr/>
          <p:nvPr/>
        </p:nvSpPr>
        <p:spPr>
          <a:xfrm flipH="1">
            <a:off x="6188040" y="786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0" name=""/>
          <p:cNvSpPr/>
          <p:nvPr/>
        </p:nvSpPr>
        <p:spPr>
          <a:xfrm flipH="1">
            <a:off x="6183360" y="78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1" name=""/>
          <p:cNvSpPr/>
          <p:nvPr/>
        </p:nvSpPr>
        <p:spPr>
          <a:xfrm flipH="1">
            <a:off x="6164280" y="7866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2" name=""/>
          <p:cNvSpPr/>
          <p:nvPr/>
        </p:nvSpPr>
        <p:spPr>
          <a:xfrm flipH="1">
            <a:off x="6126120" y="786600"/>
            <a:ext cx="381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3" name=""/>
          <p:cNvSpPr/>
          <p:nvPr/>
        </p:nvSpPr>
        <p:spPr>
          <a:xfrm flipH="1">
            <a:off x="6116760" y="7912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4" name=""/>
          <p:cNvSpPr/>
          <p:nvPr/>
        </p:nvSpPr>
        <p:spPr>
          <a:xfrm flipH="1" flipV="1">
            <a:off x="6093000" y="7866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5" name=""/>
          <p:cNvSpPr/>
          <p:nvPr/>
        </p:nvSpPr>
        <p:spPr>
          <a:xfrm flipH="1">
            <a:off x="6250320" y="891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6" name=""/>
          <p:cNvSpPr/>
          <p:nvPr/>
        </p:nvSpPr>
        <p:spPr>
          <a:xfrm flipH="1">
            <a:off x="6245280" y="891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7" name=""/>
          <p:cNvSpPr/>
          <p:nvPr/>
        </p:nvSpPr>
        <p:spPr>
          <a:xfrm flipH="1" flipV="1">
            <a:off x="6240600" y="886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8" name=""/>
          <p:cNvSpPr/>
          <p:nvPr/>
        </p:nvSpPr>
        <p:spPr>
          <a:xfrm flipH="1">
            <a:off x="6231240" y="886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9" name=""/>
          <p:cNvSpPr/>
          <p:nvPr/>
        </p:nvSpPr>
        <p:spPr>
          <a:xfrm flipH="1">
            <a:off x="6226200" y="886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0" name=""/>
          <p:cNvSpPr/>
          <p:nvPr/>
        </p:nvSpPr>
        <p:spPr>
          <a:xfrm flipH="1">
            <a:off x="6193080" y="886680"/>
            <a:ext cx="33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1" name=""/>
          <p:cNvSpPr/>
          <p:nvPr/>
        </p:nvSpPr>
        <p:spPr>
          <a:xfrm flipH="1">
            <a:off x="6183360" y="8866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2" name=""/>
          <p:cNvSpPr/>
          <p:nvPr/>
        </p:nvSpPr>
        <p:spPr>
          <a:xfrm flipH="1">
            <a:off x="6174000" y="886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3" name=""/>
          <p:cNvSpPr/>
          <p:nvPr/>
        </p:nvSpPr>
        <p:spPr>
          <a:xfrm flipH="1">
            <a:off x="6140520" y="88668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4" name=""/>
          <p:cNvSpPr/>
          <p:nvPr/>
        </p:nvSpPr>
        <p:spPr>
          <a:xfrm flipH="1">
            <a:off x="6135840" y="891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5" name=""/>
          <p:cNvSpPr/>
          <p:nvPr/>
        </p:nvSpPr>
        <p:spPr>
          <a:xfrm flipH="1">
            <a:off x="6126120" y="89604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6" name=""/>
          <p:cNvSpPr/>
          <p:nvPr/>
        </p:nvSpPr>
        <p:spPr>
          <a:xfrm>
            <a:off x="6359760" y="72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7" name=""/>
          <p:cNvSpPr/>
          <p:nvPr/>
        </p:nvSpPr>
        <p:spPr>
          <a:xfrm>
            <a:off x="6359760" y="734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8" name=""/>
          <p:cNvSpPr/>
          <p:nvPr/>
        </p:nvSpPr>
        <p:spPr>
          <a:xfrm>
            <a:off x="6359760" y="738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9" name=""/>
          <p:cNvSpPr/>
          <p:nvPr/>
        </p:nvSpPr>
        <p:spPr>
          <a:xfrm>
            <a:off x="6359760" y="74376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0" name=""/>
          <p:cNvSpPr/>
          <p:nvPr/>
        </p:nvSpPr>
        <p:spPr>
          <a:xfrm>
            <a:off x="6359760" y="757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1" name=""/>
          <p:cNvSpPr/>
          <p:nvPr/>
        </p:nvSpPr>
        <p:spPr>
          <a:xfrm>
            <a:off x="6359760" y="7628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2" name=""/>
          <p:cNvSpPr/>
          <p:nvPr/>
        </p:nvSpPr>
        <p:spPr>
          <a:xfrm>
            <a:off x="6364440" y="7866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3" name=""/>
          <p:cNvSpPr/>
          <p:nvPr/>
        </p:nvSpPr>
        <p:spPr>
          <a:xfrm>
            <a:off x="6369480" y="79596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4" name=""/>
          <p:cNvSpPr/>
          <p:nvPr/>
        </p:nvSpPr>
        <p:spPr>
          <a:xfrm>
            <a:off x="6378840" y="8294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5" name=""/>
          <p:cNvSpPr/>
          <p:nvPr/>
        </p:nvSpPr>
        <p:spPr>
          <a:xfrm>
            <a:off x="6383520" y="843840"/>
            <a:ext cx="972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6" name=""/>
          <p:cNvSpPr/>
          <p:nvPr/>
        </p:nvSpPr>
        <p:spPr>
          <a:xfrm>
            <a:off x="6393240" y="872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7" name=""/>
          <p:cNvSpPr/>
          <p:nvPr/>
        </p:nvSpPr>
        <p:spPr>
          <a:xfrm>
            <a:off x="6397920" y="8773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8" name=""/>
          <p:cNvSpPr/>
          <p:nvPr/>
        </p:nvSpPr>
        <p:spPr>
          <a:xfrm>
            <a:off x="6407640" y="886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9" name=""/>
          <p:cNvSpPr/>
          <p:nvPr/>
        </p:nvSpPr>
        <p:spPr>
          <a:xfrm flipV="1">
            <a:off x="6412320" y="8773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0" name=""/>
          <p:cNvSpPr/>
          <p:nvPr/>
        </p:nvSpPr>
        <p:spPr>
          <a:xfrm flipV="1">
            <a:off x="6417000" y="8582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1" name=""/>
          <p:cNvSpPr/>
          <p:nvPr/>
        </p:nvSpPr>
        <p:spPr>
          <a:xfrm flipV="1">
            <a:off x="6431400" y="8532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2" name=""/>
          <p:cNvSpPr/>
          <p:nvPr/>
        </p:nvSpPr>
        <p:spPr>
          <a:xfrm flipV="1">
            <a:off x="6436080" y="815040"/>
            <a:ext cx="190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3" name=""/>
          <p:cNvSpPr/>
          <p:nvPr/>
        </p:nvSpPr>
        <p:spPr>
          <a:xfrm flipV="1">
            <a:off x="6455160" y="8056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4" name=""/>
          <p:cNvSpPr/>
          <p:nvPr/>
        </p:nvSpPr>
        <p:spPr>
          <a:xfrm flipV="1">
            <a:off x="6455160" y="78192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5" name=""/>
          <p:cNvSpPr/>
          <p:nvPr/>
        </p:nvSpPr>
        <p:spPr>
          <a:xfrm flipV="1">
            <a:off x="6464520" y="776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6" name=""/>
          <p:cNvSpPr/>
          <p:nvPr/>
        </p:nvSpPr>
        <p:spPr>
          <a:xfrm flipV="1">
            <a:off x="6464520" y="772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7" name=""/>
          <p:cNvSpPr/>
          <p:nvPr/>
        </p:nvSpPr>
        <p:spPr>
          <a:xfrm flipV="1">
            <a:off x="6464520" y="7675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8" name=""/>
          <p:cNvSpPr/>
          <p:nvPr/>
        </p:nvSpPr>
        <p:spPr>
          <a:xfrm flipV="1">
            <a:off x="6469560" y="762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9" name=""/>
          <p:cNvSpPr/>
          <p:nvPr/>
        </p:nvSpPr>
        <p:spPr>
          <a:xfrm>
            <a:off x="6469560" y="762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0" name=""/>
          <p:cNvSpPr/>
          <p:nvPr/>
        </p:nvSpPr>
        <p:spPr>
          <a:xfrm>
            <a:off x="6474240" y="7628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1" name=""/>
          <p:cNvSpPr/>
          <p:nvPr/>
        </p:nvSpPr>
        <p:spPr>
          <a:xfrm>
            <a:off x="6478920" y="7768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2" name=""/>
          <p:cNvSpPr/>
          <p:nvPr/>
        </p:nvSpPr>
        <p:spPr>
          <a:xfrm>
            <a:off x="6483600" y="7819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3" name=""/>
          <p:cNvSpPr/>
          <p:nvPr/>
        </p:nvSpPr>
        <p:spPr>
          <a:xfrm>
            <a:off x="6488640" y="791280"/>
            <a:ext cx="14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4" name=""/>
          <p:cNvSpPr/>
          <p:nvPr/>
        </p:nvSpPr>
        <p:spPr>
          <a:xfrm>
            <a:off x="6502680" y="8247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5" name=""/>
          <p:cNvSpPr/>
          <p:nvPr/>
        </p:nvSpPr>
        <p:spPr>
          <a:xfrm>
            <a:off x="6507720" y="83916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6" name=""/>
          <p:cNvSpPr/>
          <p:nvPr/>
        </p:nvSpPr>
        <p:spPr>
          <a:xfrm>
            <a:off x="6517080" y="853200"/>
            <a:ext cx="2880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7" name=""/>
          <p:cNvSpPr/>
          <p:nvPr/>
        </p:nvSpPr>
        <p:spPr>
          <a:xfrm>
            <a:off x="6545880" y="8960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8" name=""/>
          <p:cNvSpPr/>
          <p:nvPr/>
        </p:nvSpPr>
        <p:spPr>
          <a:xfrm>
            <a:off x="6555240" y="901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9" name=""/>
          <p:cNvSpPr/>
          <p:nvPr/>
        </p:nvSpPr>
        <p:spPr>
          <a:xfrm flipV="1">
            <a:off x="6559920" y="8960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0" name=""/>
          <p:cNvSpPr/>
          <p:nvPr/>
        </p:nvSpPr>
        <p:spPr>
          <a:xfrm flipV="1">
            <a:off x="6569640" y="8913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1" name=""/>
          <p:cNvSpPr/>
          <p:nvPr/>
        </p:nvSpPr>
        <p:spPr>
          <a:xfrm flipV="1">
            <a:off x="6579000" y="86760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2" name=""/>
          <p:cNvSpPr/>
          <p:nvPr/>
        </p:nvSpPr>
        <p:spPr>
          <a:xfrm flipV="1">
            <a:off x="6598080" y="83916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3" name=""/>
          <p:cNvSpPr/>
          <p:nvPr/>
        </p:nvSpPr>
        <p:spPr>
          <a:xfrm flipV="1">
            <a:off x="6617160" y="8200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4" name=""/>
          <p:cNvSpPr/>
          <p:nvPr/>
        </p:nvSpPr>
        <p:spPr>
          <a:xfrm flipV="1">
            <a:off x="6621840" y="772200"/>
            <a:ext cx="2412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5" name=""/>
          <p:cNvSpPr/>
          <p:nvPr/>
        </p:nvSpPr>
        <p:spPr>
          <a:xfrm flipV="1">
            <a:off x="6645960" y="7578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6" name=""/>
          <p:cNvSpPr/>
          <p:nvPr/>
        </p:nvSpPr>
        <p:spPr>
          <a:xfrm flipV="1">
            <a:off x="6650640" y="7437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7" name=""/>
          <p:cNvSpPr/>
          <p:nvPr/>
        </p:nvSpPr>
        <p:spPr>
          <a:xfrm flipV="1">
            <a:off x="6655320" y="72468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8" name=""/>
          <p:cNvSpPr/>
          <p:nvPr/>
        </p:nvSpPr>
        <p:spPr>
          <a:xfrm>
            <a:off x="6665040" y="72468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9" name=""/>
          <p:cNvSpPr/>
          <p:nvPr/>
        </p:nvSpPr>
        <p:spPr>
          <a:xfrm>
            <a:off x="6679080" y="724680"/>
            <a:ext cx="97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0" name=""/>
          <p:cNvSpPr/>
          <p:nvPr/>
        </p:nvSpPr>
        <p:spPr>
          <a:xfrm>
            <a:off x="6827040" y="882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1" name=""/>
          <p:cNvSpPr/>
          <p:nvPr/>
        </p:nvSpPr>
        <p:spPr>
          <a:xfrm>
            <a:off x="6827040" y="886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2" name=""/>
          <p:cNvSpPr/>
          <p:nvPr/>
        </p:nvSpPr>
        <p:spPr>
          <a:xfrm>
            <a:off x="6827040" y="891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3" name=""/>
          <p:cNvSpPr/>
          <p:nvPr/>
        </p:nvSpPr>
        <p:spPr>
          <a:xfrm flipH="1">
            <a:off x="6822360" y="901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4" name=""/>
          <p:cNvSpPr/>
          <p:nvPr/>
        </p:nvSpPr>
        <p:spPr>
          <a:xfrm flipH="1">
            <a:off x="6803280" y="905760"/>
            <a:ext cx="190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5" name=""/>
          <p:cNvSpPr/>
          <p:nvPr/>
        </p:nvSpPr>
        <p:spPr>
          <a:xfrm flipH="1">
            <a:off x="6798240" y="9392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6" name=""/>
          <p:cNvSpPr/>
          <p:nvPr/>
        </p:nvSpPr>
        <p:spPr>
          <a:xfrm flipH="1">
            <a:off x="6788880" y="948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7" name=""/>
          <p:cNvSpPr/>
          <p:nvPr/>
        </p:nvSpPr>
        <p:spPr>
          <a:xfrm flipH="1">
            <a:off x="6779160" y="9532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8" name=""/>
          <p:cNvSpPr/>
          <p:nvPr/>
        </p:nvSpPr>
        <p:spPr>
          <a:xfrm flipH="1">
            <a:off x="6755400" y="9583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9" name=""/>
          <p:cNvSpPr/>
          <p:nvPr/>
        </p:nvSpPr>
        <p:spPr>
          <a:xfrm flipH="1">
            <a:off x="6746040" y="963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0" name=""/>
          <p:cNvSpPr/>
          <p:nvPr/>
        </p:nvSpPr>
        <p:spPr>
          <a:xfrm flipH="1" flipV="1">
            <a:off x="6722280" y="93924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1" name=""/>
          <p:cNvSpPr/>
          <p:nvPr/>
        </p:nvSpPr>
        <p:spPr>
          <a:xfrm flipH="1" flipV="1">
            <a:off x="6717240" y="9295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2" name=""/>
          <p:cNvSpPr/>
          <p:nvPr/>
        </p:nvSpPr>
        <p:spPr>
          <a:xfrm flipV="1">
            <a:off x="6717240" y="91044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3" name=""/>
          <p:cNvSpPr/>
          <p:nvPr/>
        </p:nvSpPr>
        <p:spPr>
          <a:xfrm>
            <a:off x="6722280" y="910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4" name=""/>
          <p:cNvSpPr/>
          <p:nvPr/>
        </p:nvSpPr>
        <p:spPr>
          <a:xfrm>
            <a:off x="6726960" y="9104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5" name=""/>
          <p:cNvSpPr/>
          <p:nvPr/>
        </p:nvSpPr>
        <p:spPr>
          <a:xfrm>
            <a:off x="6750720" y="9104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6" name=""/>
          <p:cNvSpPr/>
          <p:nvPr/>
        </p:nvSpPr>
        <p:spPr>
          <a:xfrm>
            <a:off x="6760440" y="9151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7" name=""/>
          <p:cNvSpPr/>
          <p:nvPr/>
        </p:nvSpPr>
        <p:spPr>
          <a:xfrm>
            <a:off x="6774480" y="929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8" name=""/>
          <p:cNvSpPr/>
          <p:nvPr/>
        </p:nvSpPr>
        <p:spPr>
          <a:xfrm>
            <a:off x="6779160" y="9392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9" name=""/>
          <p:cNvSpPr/>
          <p:nvPr/>
        </p:nvSpPr>
        <p:spPr>
          <a:xfrm>
            <a:off x="7098840" y="72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0" name=""/>
          <p:cNvSpPr/>
          <p:nvPr/>
        </p:nvSpPr>
        <p:spPr>
          <a:xfrm>
            <a:off x="7098840" y="724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1" name=""/>
          <p:cNvSpPr/>
          <p:nvPr/>
        </p:nvSpPr>
        <p:spPr>
          <a:xfrm>
            <a:off x="7098840" y="72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2" name=""/>
          <p:cNvSpPr/>
          <p:nvPr/>
        </p:nvSpPr>
        <p:spPr>
          <a:xfrm>
            <a:off x="7098840" y="734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3" name=""/>
          <p:cNvSpPr/>
          <p:nvPr/>
        </p:nvSpPr>
        <p:spPr>
          <a:xfrm>
            <a:off x="7098840" y="738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4" name=""/>
          <p:cNvSpPr/>
          <p:nvPr/>
        </p:nvSpPr>
        <p:spPr>
          <a:xfrm>
            <a:off x="7098840" y="743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5" name=""/>
          <p:cNvSpPr/>
          <p:nvPr/>
        </p:nvSpPr>
        <p:spPr>
          <a:xfrm flipH="1">
            <a:off x="7094160" y="75312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6" name=""/>
          <p:cNvSpPr/>
          <p:nvPr/>
        </p:nvSpPr>
        <p:spPr>
          <a:xfrm>
            <a:off x="7094160" y="776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7" name=""/>
          <p:cNvSpPr/>
          <p:nvPr/>
        </p:nvSpPr>
        <p:spPr>
          <a:xfrm flipH="1">
            <a:off x="7089120" y="786600"/>
            <a:ext cx="5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8" name=""/>
          <p:cNvSpPr/>
          <p:nvPr/>
        </p:nvSpPr>
        <p:spPr>
          <a:xfrm>
            <a:off x="7089120" y="8150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9" name=""/>
          <p:cNvSpPr/>
          <p:nvPr/>
        </p:nvSpPr>
        <p:spPr>
          <a:xfrm>
            <a:off x="7089120" y="8294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0" name=""/>
          <p:cNvSpPr/>
          <p:nvPr/>
        </p:nvSpPr>
        <p:spPr>
          <a:xfrm>
            <a:off x="7089120" y="8438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1" name=""/>
          <p:cNvSpPr/>
          <p:nvPr/>
        </p:nvSpPr>
        <p:spPr>
          <a:xfrm>
            <a:off x="7089120" y="853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2" name=""/>
          <p:cNvSpPr/>
          <p:nvPr/>
        </p:nvSpPr>
        <p:spPr>
          <a:xfrm>
            <a:off x="7089120" y="862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3" name=""/>
          <p:cNvSpPr/>
          <p:nvPr/>
        </p:nvSpPr>
        <p:spPr>
          <a:xfrm>
            <a:off x="7089120" y="88200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4" name=""/>
          <p:cNvSpPr/>
          <p:nvPr/>
        </p:nvSpPr>
        <p:spPr>
          <a:xfrm>
            <a:off x="7094160" y="896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5" name=""/>
          <p:cNvSpPr/>
          <p:nvPr/>
        </p:nvSpPr>
        <p:spPr>
          <a:xfrm>
            <a:off x="7094160" y="901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6" name=""/>
          <p:cNvSpPr/>
          <p:nvPr/>
        </p:nvSpPr>
        <p:spPr>
          <a:xfrm flipH="1">
            <a:off x="7117920" y="815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7" name=""/>
          <p:cNvSpPr/>
          <p:nvPr/>
        </p:nvSpPr>
        <p:spPr>
          <a:xfrm flipH="1">
            <a:off x="7108200" y="8150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8" name=""/>
          <p:cNvSpPr/>
          <p:nvPr/>
        </p:nvSpPr>
        <p:spPr>
          <a:xfrm flipH="1">
            <a:off x="7098840" y="815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9" name=""/>
          <p:cNvSpPr/>
          <p:nvPr/>
        </p:nvSpPr>
        <p:spPr>
          <a:xfrm flipH="1">
            <a:off x="7094160" y="8150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0" name=""/>
          <p:cNvSpPr/>
          <p:nvPr/>
        </p:nvSpPr>
        <p:spPr>
          <a:xfrm flipH="1">
            <a:off x="7070040" y="82008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1" name=""/>
          <p:cNvSpPr/>
          <p:nvPr/>
        </p:nvSpPr>
        <p:spPr>
          <a:xfrm flipH="1">
            <a:off x="7060680" y="820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2" name=""/>
          <p:cNvSpPr/>
          <p:nvPr/>
        </p:nvSpPr>
        <p:spPr>
          <a:xfrm flipH="1">
            <a:off x="7031880" y="820080"/>
            <a:ext cx="288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3" name=""/>
          <p:cNvSpPr/>
          <p:nvPr/>
        </p:nvSpPr>
        <p:spPr>
          <a:xfrm flipH="1">
            <a:off x="7027200" y="82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4" name=""/>
          <p:cNvSpPr/>
          <p:nvPr/>
        </p:nvSpPr>
        <p:spPr>
          <a:xfrm flipH="1">
            <a:off x="7017840" y="8294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5" name=""/>
          <p:cNvSpPr/>
          <p:nvPr/>
        </p:nvSpPr>
        <p:spPr>
          <a:xfrm flipV="1">
            <a:off x="7246440" y="738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6" name=""/>
          <p:cNvSpPr/>
          <p:nvPr/>
        </p:nvSpPr>
        <p:spPr>
          <a:xfrm>
            <a:off x="7246440" y="7387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7" name=""/>
          <p:cNvSpPr/>
          <p:nvPr/>
        </p:nvSpPr>
        <p:spPr>
          <a:xfrm>
            <a:off x="7251480" y="743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8" name=""/>
          <p:cNvSpPr/>
          <p:nvPr/>
        </p:nvSpPr>
        <p:spPr>
          <a:xfrm>
            <a:off x="7251480" y="748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9" name=""/>
          <p:cNvSpPr/>
          <p:nvPr/>
        </p:nvSpPr>
        <p:spPr>
          <a:xfrm>
            <a:off x="7251480" y="7531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0" name=""/>
          <p:cNvSpPr/>
          <p:nvPr/>
        </p:nvSpPr>
        <p:spPr>
          <a:xfrm>
            <a:off x="7251480" y="762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1" name=""/>
          <p:cNvSpPr/>
          <p:nvPr/>
        </p:nvSpPr>
        <p:spPr>
          <a:xfrm>
            <a:off x="7251480" y="767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2" name=""/>
          <p:cNvSpPr/>
          <p:nvPr/>
        </p:nvSpPr>
        <p:spPr>
          <a:xfrm>
            <a:off x="7256160" y="77688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3" name=""/>
          <p:cNvSpPr/>
          <p:nvPr/>
        </p:nvSpPr>
        <p:spPr>
          <a:xfrm>
            <a:off x="7256160" y="805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4" name=""/>
          <p:cNvSpPr/>
          <p:nvPr/>
        </p:nvSpPr>
        <p:spPr>
          <a:xfrm>
            <a:off x="7260840" y="8150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5" name=""/>
          <p:cNvSpPr/>
          <p:nvPr/>
        </p:nvSpPr>
        <p:spPr>
          <a:xfrm>
            <a:off x="7260840" y="8247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6" name=""/>
          <p:cNvSpPr/>
          <p:nvPr/>
        </p:nvSpPr>
        <p:spPr>
          <a:xfrm>
            <a:off x="7265520" y="8341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7" name=""/>
          <p:cNvSpPr/>
          <p:nvPr/>
        </p:nvSpPr>
        <p:spPr>
          <a:xfrm>
            <a:off x="7265520" y="84384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8" name=""/>
          <p:cNvSpPr/>
          <p:nvPr/>
        </p:nvSpPr>
        <p:spPr>
          <a:xfrm>
            <a:off x="7279920" y="867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9" name=""/>
          <p:cNvSpPr/>
          <p:nvPr/>
        </p:nvSpPr>
        <p:spPr>
          <a:xfrm>
            <a:off x="7284600" y="8676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0" name=""/>
          <p:cNvSpPr/>
          <p:nvPr/>
        </p:nvSpPr>
        <p:spPr>
          <a:xfrm flipV="1">
            <a:off x="7299000" y="862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1" name=""/>
          <p:cNvSpPr/>
          <p:nvPr/>
        </p:nvSpPr>
        <p:spPr>
          <a:xfrm flipV="1">
            <a:off x="7303680" y="8485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2" name=""/>
          <p:cNvSpPr/>
          <p:nvPr/>
        </p:nvSpPr>
        <p:spPr>
          <a:xfrm flipV="1">
            <a:off x="7313400" y="82944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3" name=""/>
          <p:cNvSpPr/>
          <p:nvPr/>
        </p:nvSpPr>
        <p:spPr>
          <a:xfrm flipV="1">
            <a:off x="7327440" y="8200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4" name=""/>
          <p:cNvSpPr/>
          <p:nvPr/>
        </p:nvSpPr>
        <p:spPr>
          <a:xfrm flipV="1">
            <a:off x="7337160" y="781920"/>
            <a:ext cx="1440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5" name=""/>
          <p:cNvSpPr/>
          <p:nvPr/>
        </p:nvSpPr>
        <p:spPr>
          <a:xfrm flipV="1">
            <a:off x="7351560" y="7675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6" name=""/>
          <p:cNvSpPr/>
          <p:nvPr/>
        </p:nvSpPr>
        <p:spPr>
          <a:xfrm flipV="1">
            <a:off x="7356240" y="757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7" name=""/>
          <p:cNvSpPr/>
          <p:nvPr/>
        </p:nvSpPr>
        <p:spPr>
          <a:xfrm flipV="1">
            <a:off x="7360920" y="729360"/>
            <a:ext cx="972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8" name=""/>
          <p:cNvSpPr/>
          <p:nvPr/>
        </p:nvSpPr>
        <p:spPr>
          <a:xfrm flipV="1">
            <a:off x="7370640" y="724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9" name=""/>
          <p:cNvSpPr/>
          <p:nvPr/>
        </p:nvSpPr>
        <p:spPr>
          <a:xfrm flipV="1">
            <a:off x="7375320" y="72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0" name=""/>
          <p:cNvSpPr/>
          <p:nvPr/>
        </p:nvSpPr>
        <p:spPr>
          <a:xfrm>
            <a:off x="7375320" y="720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1" name=""/>
          <p:cNvSpPr/>
          <p:nvPr/>
        </p:nvSpPr>
        <p:spPr>
          <a:xfrm>
            <a:off x="7380000" y="72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2" name=""/>
          <p:cNvSpPr/>
          <p:nvPr/>
        </p:nvSpPr>
        <p:spPr>
          <a:xfrm>
            <a:off x="7380000" y="734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3" name=""/>
          <p:cNvSpPr/>
          <p:nvPr/>
        </p:nvSpPr>
        <p:spPr>
          <a:xfrm>
            <a:off x="7384680" y="743760"/>
            <a:ext cx="972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4" name=""/>
          <p:cNvSpPr/>
          <p:nvPr/>
        </p:nvSpPr>
        <p:spPr>
          <a:xfrm>
            <a:off x="7394400" y="805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5" name=""/>
          <p:cNvSpPr/>
          <p:nvPr/>
        </p:nvSpPr>
        <p:spPr>
          <a:xfrm>
            <a:off x="7399080" y="815040"/>
            <a:ext cx="972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6" name=""/>
          <p:cNvSpPr/>
          <p:nvPr/>
        </p:nvSpPr>
        <p:spPr>
          <a:xfrm>
            <a:off x="7408800" y="843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7" name=""/>
          <p:cNvSpPr/>
          <p:nvPr/>
        </p:nvSpPr>
        <p:spPr>
          <a:xfrm>
            <a:off x="7413480" y="8485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8" name=""/>
          <p:cNvSpPr/>
          <p:nvPr/>
        </p:nvSpPr>
        <p:spPr>
          <a:xfrm flipV="1">
            <a:off x="7427880" y="8391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9" name=""/>
          <p:cNvSpPr/>
          <p:nvPr/>
        </p:nvSpPr>
        <p:spPr>
          <a:xfrm flipV="1">
            <a:off x="7437240" y="8294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0" name=""/>
          <p:cNvSpPr/>
          <p:nvPr/>
        </p:nvSpPr>
        <p:spPr>
          <a:xfrm flipV="1">
            <a:off x="7441920" y="795960"/>
            <a:ext cx="288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1" name=""/>
          <p:cNvSpPr/>
          <p:nvPr/>
        </p:nvSpPr>
        <p:spPr>
          <a:xfrm flipV="1">
            <a:off x="7470720" y="7768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2" name=""/>
          <p:cNvSpPr/>
          <p:nvPr/>
        </p:nvSpPr>
        <p:spPr>
          <a:xfrm flipV="1">
            <a:off x="7475400" y="7531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3" name=""/>
          <p:cNvSpPr/>
          <p:nvPr/>
        </p:nvSpPr>
        <p:spPr>
          <a:xfrm flipV="1">
            <a:off x="7489800" y="73872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4" name=""/>
          <p:cNvSpPr/>
          <p:nvPr/>
        </p:nvSpPr>
        <p:spPr>
          <a:xfrm flipV="1">
            <a:off x="7499160" y="7293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5" name=""/>
          <p:cNvSpPr/>
          <p:nvPr/>
        </p:nvSpPr>
        <p:spPr>
          <a:xfrm flipV="1">
            <a:off x="7503840" y="720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6" name=""/>
          <p:cNvSpPr/>
          <p:nvPr/>
        </p:nvSpPr>
        <p:spPr>
          <a:xfrm flipV="1">
            <a:off x="7508880" y="7149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7" name=""/>
          <p:cNvSpPr/>
          <p:nvPr/>
        </p:nvSpPr>
        <p:spPr>
          <a:xfrm>
            <a:off x="7513560" y="7149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8" name=""/>
          <p:cNvSpPr/>
          <p:nvPr/>
        </p:nvSpPr>
        <p:spPr>
          <a:xfrm>
            <a:off x="7522920" y="7149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9" name=""/>
          <p:cNvSpPr/>
          <p:nvPr/>
        </p:nvSpPr>
        <p:spPr>
          <a:xfrm>
            <a:off x="7632720" y="8341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0" name=""/>
          <p:cNvSpPr/>
          <p:nvPr/>
        </p:nvSpPr>
        <p:spPr>
          <a:xfrm>
            <a:off x="7632720" y="839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1" name=""/>
          <p:cNvSpPr/>
          <p:nvPr/>
        </p:nvSpPr>
        <p:spPr>
          <a:xfrm>
            <a:off x="7632720" y="84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2" name=""/>
          <p:cNvSpPr/>
          <p:nvPr/>
        </p:nvSpPr>
        <p:spPr>
          <a:xfrm>
            <a:off x="7632720" y="848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3" name=""/>
          <p:cNvSpPr/>
          <p:nvPr/>
        </p:nvSpPr>
        <p:spPr>
          <a:xfrm>
            <a:off x="7632720" y="858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4" name=""/>
          <p:cNvSpPr/>
          <p:nvPr/>
        </p:nvSpPr>
        <p:spPr>
          <a:xfrm>
            <a:off x="7632720" y="8676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5" name=""/>
          <p:cNvSpPr/>
          <p:nvPr/>
        </p:nvSpPr>
        <p:spPr>
          <a:xfrm>
            <a:off x="7637400" y="877320"/>
            <a:ext cx="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6" name=""/>
          <p:cNvSpPr/>
          <p:nvPr/>
        </p:nvSpPr>
        <p:spPr>
          <a:xfrm>
            <a:off x="7637400" y="9201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7" name=""/>
          <p:cNvSpPr/>
          <p:nvPr/>
        </p:nvSpPr>
        <p:spPr>
          <a:xfrm>
            <a:off x="7642080" y="934200"/>
            <a:ext cx="504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8" name=""/>
          <p:cNvSpPr/>
          <p:nvPr/>
        </p:nvSpPr>
        <p:spPr>
          <a:xfrm>
            <a:off x="7647120" y="9867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9" name=""/>
          <p:cNvSpPr/>
          <p:nvPr/>
        </p:nvSpPr>
        <p:spPr>
          <a:xfrm flipV="1">
            <a:off x="771372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0" name=""/>
          <p:cNvSpPr/>
          <p:nvPr/>
        </p:nvSpPr>
        <p:spPr>
          <a:xfrm>
            <a:off x="771372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1" name=""/>
          <p:cNvSpPr/>
          <p:nvPr/>
        </p:nvSpPr>
        <p:spPr>
          <a:xfrm>
            <a:off x="7713720" y="795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2" name=""/>
          <p:cNvSpPr/>
          <p:nvPr/>
        </p:nvSpPr>
        <p:spPr>
          <a:xfrm flipH="1">
            <a:off x="7709040" y="801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3" name=""/>
          <p:cNvSpPr/>
          <p:nvPr/>
        </p:nvSpPr>
        <p:spPr>
          <a:xfrm>
            <a:off x="7709040" y="805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4" name=""/>
          <p:cNvSpPr/>
          <p:nvPr/>
        </p:nvSpPr>
        <p:spPr>
          <a:xfrm>
            <a:off x="7709040" y="810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5" name=""/>
          <p:cNvSpPr/>
          <p:nvPr/>
        </p:nvSpPr>
        <p:spPr>
          <a:xfrm>
            <a:off x="770904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6" name=""/>
          <p:cNvSpPr/>
          <p:nvPr/>
        </p:nvSpPr>
        <p:spPr>
          <a:xfrm flipV="1">
            <a:off x="770904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7" name=""/>
          <p:cNvSpPr/>
          <p:nvPr/>
        </p:nvSpPr>
        <p:spPr>
          <a:xfrm flipH="1">
            <a:off x="8033040" y="714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8" name=""/>
          <p:cNvSpPr/>
          <p:nvPr/>
        </p:nvSpPr>
        <p:spPr>
          <a:xfrm flipH="1">
            <a:off x="8028360" y="714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9" name=""/>
          <p:cNvSpPr/>
          <p:nvPr/>
        </p:nvSpPr>
        <p:spPr>
          <a:xfrm>
            <a:off x="8028360" y="714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0" name=""/>
          <p:cNvSpPr/>
          <p:nvPr/>
        </p:nvSpPr>
        <p:spPr>
          <a:xfrm flipH="1">
            <a:off x="8023680" y="720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1" name=""/>
          <p:cNvSpPr/>
          <p:nvPr/>
        </p:nvSpPr>
        <p:spPr>
          <a:xfrm flipH="1">
            <a:off x="8019000" y="724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2" name=""/>
          <p:cNvSpPr/>
          <p:nvPr/>
        </p:nvSpPr>
        <p:spPr>
          <a:xfrm flipH="1">
            <a:off x="8013960" y="729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3" name=""/>
          <p:cNvSpPr/>
          <p:nvPr/>
        </p:nvSpPr>
        <p:spPr>
          <a:xfrm flipH="1">
            <a:off x="8009280" y="734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4" name=""/>
          <p:cNvSpPr/>
          <p:nvPr/>
        </p:nvSpPr>
        <p:spPr>
          <a:xfrm flipH="1">
            <a:off x="7990200" y="74376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5" name=""/>
          <p:cNvSpPr/>
          <p:nvPr/>
        </p:nvSpPr>
        <p:spPr>
          <a:xfrm flipH="1">
            <a:off x="7985520" y="767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6" name=""/>
          <p:cNvSpPr/>
          <p:nvPr/>
        </p:nvSpPr>
        <p:spPr>
          <a:xfrm flipH="1">
            <a:off x="7966440" y="776880"/>
            <a:ext cx="190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7" name=""/>
          <p:cNvSpPr/>
          <p:nvPr/>
        </p:nvSpPr>
        <p:spPr>
          <a:xfrm flipH="1">
            <a:off x="7961760" y="810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8" name=""/>
          <p:cNvSpPr/>
          <p:nvPr/>
        </p:nvSpPr>
        <p:spPr>
          <a:xfrm flipH="1">
            <a:off x="7957080" y="815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9" name=""/>
          <p:cNvSpPr/>
          <p:nvPr/>
        </p:nvSpPr>
        <p:spPr>
          <a:xfrm flipH="1">
            <a:off x="7952040" y="824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0" name=""/>
          <p:cNvSpPr/>
          <p:nvPr/>
        </p:nvSpPr>
        <p:spPr>
          <a:xfrm flipH="1">
            <a:off x="7938000" y="8341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1" name=""/>
          <p:cNvSpPr/>
          <p:nvPr/>
        </p:nvSpPr>
        <p:spPr>
          <a:xfrm>
            <a:off x="7938000" y="848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2" name=""/>
          <p:cNvSpPr/>
          <p:nvPr/>
        </p:nvSpPr>
        <p:spPr>
          <a:xfrm flipH="1">
            <a:off x="7932960" y="8532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3" name=""/>
          <p:cNvSpPr/>
          <p:nvPr/>
        </p:nvSpPr>
        <p:spPr>
          <a:xfrm flipH="1">
            <a:off x="7928280" y="85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4" name=""/>
          <p:cNvSpPr/>
          <p:nvPr/>
        </p:nvSpPr>
        <p:spPr>
          <a:xfrm flipH="1" flipV="1">
            <a:off x="8066520" y="872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5" name=""/>
          <p:cNvSpPr/>
          <p:nvPr/>
        </p:nvSpPr>
        <p:spPr>
          <a:xfrm flipV="1">
            <a:off x="8066520" y="8629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6" name=""/>
          <p:cNvSpPr/>
          <p:nvPr/>
        </p:nvSpPr>
        <p:spPr>
          <a:xfrm flipH="1" flipV="1">
            <a:off x="8061840" y="8485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7" name=""/>
          <p:cNvSpPr/>
          <p:nvPr/>
        </p:nvSpPr>
        <p:spPr>
          <a:xfrm flipH="1" flipV="1">
            <a:off x="8052120" y="8341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8" name=""/>
          <p:cNvSpPr/>
          <p:nvPr/>
        </p:nvSpPr>
        <p:spPr>
          <a:xfrm flipH="1" flipV="1">
            <a:off x="8023680" y="781920"/>
            <a:ext cx="28440" cy="52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9" name=""/>
          <p:cNvSpPr/>
          <p:nvPr/>
        </p:nvSpPr>
        <p:spPr>
          <a:xfrm flipH="1" flipV="1">
            <a:off x="8009280" y="7628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0" name=""/>
          <p:cNvSpPr/>
          <p:nvPr/>
        </p:nvSpPr>
        <p:spPr>
          <a:xfrm flipH="1" flipV="1">
            <a:off x="7994880" y="738720"/>
            <a:ext cx="1440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1" name=""/>
          <p:cNvSpPr/>
          <p:nvPr/>
        </p:nvSpPr>
        <p:spPr>
          <a:xfrm flipH="1" flipV="1">
            <a:off x="7975800" y="71496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2" name=""/>
          <p:cNvSpPr/>
          <p:nvPr/>
        </p:nvSpPr>
        <p:spPr>
          <a:xfrm flipH="1" flipV="1">
            <a:off x="7909200" y="619560"/>
            <a:ext cx="66600" cy="95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3" name=""/>
          <p:cNvSpPr/>
          <p:nvPr/>
        </p:nvSpPr>
        <p:spPr>
          <a:xfrm flipH="1" flipV="1">
            <a:off x="7880760" y="581760"/>
            <a:ext cx="28440" cy="37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4" name=""/>
          <p:cNvSpPr/>
          <p:nvPr/>
        </p:nvSpPr>
        <p:spPr>
          <a:xfrm flipH="1">
            <a:off x="4323960" y="2726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5" name=""/>
          <p:cNvSpPr/>
          <p:nvPr/>
        </p:nvSpPr>
        <p:spPr>
          <a:xfrm>
            <a:off x="4323960" y="27266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6" name=""/>
          <p:cNvSpPr/>
          <p:nvPr/>
        </p:nvSpPr>
        <p:spPr>
          <a:xfrm flipH="1">
            <a:off x="4319280" y="2731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7" name=""/>
          <p:cNvSpPr/>
          <p:nvPr/>
        </p:nvSpPr>
        <p:spPr>
          <a:xfrm flipH="1">
            <a:off x="4314600" y="2736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8" name=""/>
          <p:cNvSpPr/>
          <p:nvPr/>
        </p:nvSpPr>
        <p:spPr>
          <a:xfrm flipH="1">
            <a:off x="4309920" y="2741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9" name=""/>
          <p:cNvSpPr/>
          <p:nvPr/>
        </p:nvSpPr>
        <p:spPr>
          <a:xfrm flipH="1">
            <a:off x="4300200" y="27457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0" name=""/>
          <p:cNvSpPr/>
          <p:nvPr/>
        </p:nvSpPr>
        <p:spPr>
          <a:xfrm flipH="1">
            <a:off x="4285800" y="27507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1" name=""/>
          <p:cNvSpPr/>
          <p:nvPr/>
        </p:nvSpPr>
        <p:spPr>
          <a:xfrm flipH="1" flipV="1">
            <a:off x="4281120" y="2750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2" name=""/>
          <p:cNvSpPr/>
          <p:nvPr/>
        </p:nvSpPr>
        <p:spPr>
          <a:xfrm flipH="1" flipV="1">
            <a:off x="4271760" y="274104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3" name=""/>
          <p:cNvSpPr/>
          <p:nvPr/>
        </p:nvSpPr>
        <p:spPr>
          <a:xfrm flipV="1">
            <a:off x="4271760" y="2736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4" name=""/>
          <p:cNvSpPr/>
          <p:nvPr/>
        </p:nvSpPr>
        <p:spPr>
          <a:xfrm flipV="1">
            <a:off x="4271760" y="271260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5" name=""/>
          <p:cNvSpPr/>
          <p:nvPr/>
        </p:nvSpPr>
        <p:spPr>
          <a:xfrm flipV="1">
            <a:off x="4276440" y="2702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6" name=""/>
          <p:cNvSpPr/>
          <p:nvPr/>
        </p:nvSpPr>
        <p:spPr>
          <a:xfrm flipV="1">
            <a:off x="4276440" y="2693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7" name=""/>
          <p:cNvSpPr/>
          <p:nvPr/>
        </p:nvSpPr>
        <p:spPr>
          <a:xfrm flipV="1">
            <a:off x="4281120" y="267912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8" name=""/>
          <p:cNvSpPr/>
          <p:nvPr/>
        </p:nvSpPr>
        <p:spPr>
          <a:xfrm>
            <a:off x="4300200" y="2679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9" name=""/>
          <p:cNvSpPr/>
          <p:nvPr/>
        </p:nvSpPr>
        <p:spPr>
          <a:xfrm>
            <a:off x="4304880" y="2679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0" name=""/>
          <p:cNvSpPr/>
          <p:nvPr/>
        </p:nvSpPr>
        <p:spPr>
          <a:xfrm>
            <a:off x="4309920" y="268380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1" name=""/>
          <p:cNvSpPr/>
          <p:nvPr/>
        </p:nvSpPr>
        <p:spPr>
          <a:xfrm flipH="1">
            <a:off x="4314600" y="271728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2" name=""/>
          <p:cNvSpPr/>
          <p:nvPr/>
        </p:nvSpPr>
        <p:spPr>
          <a:xfrm>
            <a:off x="4743720" y="3084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3" name=""/>
          <p:cNvSpPr/>
          <p:nvPr/>
        </p:nvSpPr>
        <p:spPr>
          <a:xfrm>
            <a:off x="4743720" y="3089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4" name=""/>
          <p:cNvSpPr/>
          <p:nvPr/>
        </p:nvSpPr>
        <p:spPr>
          <a:xfrm flipH="1">
            <a:off x="4739040" y="3093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5" name=""/>
          <p:cNvSpPr/>
          <p:nvPr/>
        </p:nvSpPr>
        <p:spPr>
          <a:xfrm>
            <a:off x="4739040" y="3098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6" name=""/>
          <p:cNvSpPr/>
          <p:nvPr/>
        </p:nvSpPr>
        <p:spPr>
          <a:xfrm flipH="1">
            <a:off x="4734000" y="31032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7" name=""/>
          <p:cNvSpPr/>
          <p:nvPr/>
        </p:nvSpPr>
        <p:spPr>
          <a:xfrm flipH="1">
            <a:off x="4724640" y="31082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8" name=""/>
          <p:cNvSpPr/>
          <p:nvPr/>
        </p:nvSpPr>
        <p:spPr>
          <a:xfrm flipH="1">
            <a:off x="4714920" y="31176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9" name=""/>
          <p:cNvSpPr/>
          <p:nvPr/>
        </p:nvSpPr>
        <p:spPr>
          <a:xfrm flipH="1">
            <a:off x="4710240" y="3122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0" name=""/>
          <p:cNvSpPr/>
          <p:nvPr/>
        </p:nvSpPr>
        <p:spPr>
          <a:xfrm flipH="1" flipV="1">
            <a:off x="4700880" y="3117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1" name=""/>
          <p:cNvSpPr/>
          <p:nvPr/>
        </p:nvSpPr>
        <p:spPr>
          <a:xfrm flipH="1" flipV="1">
            <a:off x="4695840" y="31129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2" name=""/>
          <p:cNvSpPr/>
          <p:nvPr/>
        </p:nvSpPr>
        <p:spPr>
          <a:xfrm flipH="1" flipV="1">
            <a:off x="4691160" y="3093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3" name=""/>
          <p:cNvSpPr/>
          <p:nvPr/>
        </p:nvSpPr>
        <p:spPr>
          <a:xfrm flipV="1">
            <a:off x="4691160" y="30747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4" name=""/>
          <p:cNvSpPr/>
          <p:nvPr/>
        </p:nvSpPr>
        <p:spPr>
          <a:xfrm flipV="1">
            <a:off x="4691160" y="3065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5" name=""/>
          <p:cNvSpPr/>
          <p:nvPr/>
        </p:nvSpPr>
        <p:spPr>
          <a:xfrm flipV="1">
            <a:off x="4691160" y="30556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6" name=""/>
          <p:cNvSpPr/>
          <p:nvPr/>
        </p:nvSpPr>
        <p:spPr>
          <a:xfrm flipV="1">
            <a:off x="4695840" y="30463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7" name=""/>
          <p:cNvSpPr/>
          <p:nvPr/>
        </p:nvSpPr>
        <p:spPr>
          <a:xfrm flipV="1">
            <a:off x="4695840" y="30366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8" name=""/>
          <p:cNvSpPr/>
          <p:nvPr/>
        </p:nvSpPr>
        <p:spPr>
          <a:xfrm>
            <a:off x="4710240" y="3036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9" name=""/>
          <p:cNvSpPr/>
          <p:nvPr/>
        </p:nvSpPr>
        <p:spPr>
          <a:xfrm>
            <a:off x="4714920" y="303660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0" name=""/>
          <p:cNvSpPr/>
          <p:nvPr/>
        </p:nvSpPr>
        <p:spPr>
          <a:xfrm>
            <a:off x="4734000" y="304632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1" name=""/>
          <p:cNvSpPr/>
          <p:nvPr/>
        </p:nvSpPr>
        <p:spPr>
          <a:xfrm>
            <a:off x="4924800" y="2297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2" name=""/>
          <p:cNvSpPr/>
          <p:nvPr/>
        </p:nvSpPr>
        <p:spPr>
          <a:xfrm>
            <a:off x="4924800" y="2302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3" name=""/>
          <p:cNvSpPr/>
          <p:nvPr/>
        </p:nvSpPr>
        <p:spPr>
          <a:xfrm flipH="1">
            <a:off x="4920120" y="23119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4" name=""/>
          <p:cNvSpPr/>
          <p:nvPr/>
        </p:nvSpPr>
        <p:spPr>
          <a:xfrm>
            <a:off x="4920120" y="2316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5" name=""/>
          <p:cNvSpPr/>
          <p:nvPr/>
        </p:nvSpPr>
        <p:spPr>
          <a:xfrm flipH="1">
            <a:off x="4915080" y="2321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6" name=""/>
          <p:cNvSpPr/>
          <p:nvPr/>
        </p:nvSpPr>
        <p:spPr>
          <a:xfrm>
            <a:off x="4915080" y="2326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7" name=""/>
          <p:cNvSpPr/>
          <p:nvPr/>
        </p:nvSpPr>
        <p:spPr>
          <a:xfrm flipH="1">
            <a:off x="4905720" y="2331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8" name=""/>
          <p:cNvSpPr/>
          <p:nvPr/>
        </p:nvSpPr>
        <p:spPr>
          <a:xfrm flipH="1" flipV="1">
            <a:off x="4896360" y="23216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9" name=""/>
          <p:cNvSpPr/>
          <p:nvPr/>
        </p:nvSpPr>
        <p:spPr>
          <a:xfrm flipV="1">
            <a:off x="4896360" y="23119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0" name=""/>
          <p:cNvSpPr/>
          <p:nvPr/>
        </p:nvSpPr>
        <p:spPr>
          <a:xfrm flipV="1">
            <a:off x="4896360" y="2302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1" name=""/>
          <p:cNvSpPr/>
          <p:nvPr/>
        </p:nvSpPr>
        <p:spPr>
          <a:xfrm flipH="1" flipV="1">
            <a:off x="4891320" y="22928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2" name=""/>
          <p:cNvSpPr/>
          <p:nvPr/>
        </p:nvSpPr>
        <p:spPr>
          <a:xfrm flipV="1">
            <a:off x="4891320" y="2283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3" name=""/>
          <p:cNvSpPr/>
          <p:nvPr/>
        </p:nvSpPr>
        <p:spPr>
          <a:xfrm flipV="1">
            <a:off x="4891320" y="22690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4" name=""/>
          <p:cNvSpPr/>
          <p:nvPr/>
        </p:nvSpPr>
        <p:spPr>
          <a:xfrm flipV="1">
            <a:off x="4891320" y="2259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5" name=""/>
          <p:cNvSpPr/>
          <p:nvPr/>
        </p:nvSpPr>
        <p:spPr>
          <a:xfrm flipV="1">
            <a:off x="4891320" y="2230920"/>
            <a:ext cx="972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6" name=""/>
          <p:cNvSpPr/>
          <p:nvPr/>
        </p:nvSpPr>
        <p:spPr>
          <a:xfrm flipV="1">
            <a:off x="4901040" y="2226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7" name=""/>
          <p:cNvSpPr/>
          <p:nvPr/>
        </p:nvSpPr>
        <p:spPr>
          <a:xfrm flipV="1">
            <a:off x="4905720" y="2221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8" name=""/>
          <p:cNvSpPr/>
          <p:nvPr/>
        </p:nvSpPr>
        <p:spPr>
          <a:xfrm>
            <a:off x="4910400" y="222156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9" name=""/>
          <p:cNvSpPr/>
          <p:nvPr/>
        </p:nvSpPr>
        <p:spPr>
          <a:xfrm>
            <a:off x="4924800" y="22356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0" name=""/>
          <p:cNvSpPr/>
          <p:nvPr/>
        </p:nvSpPr>
        <p:spPr>
          <a:xfrm>
            <a:off x="4929480" y="22453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1" name=""/>
          <p:cNvSpPr/>
          <p:nvPr/>
        </p:nvSpPr>
        <p:spPr>
          <a:xfrm>
            <a:off x="4934160" y="2254680"/>
            <a:ext cx="5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2" name=""/>
          <p:cNvSpPr/>
          <p:nvPr/>
        </p:nvSpPr>
        <p:spPr>
          <a:xfrm flipH="1">
            <a:off x="5420520" y="256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3" name=""/>
          <p:cNvSpPr/>
          <p:nvPr/>
        </p:nvSpPr>
        <p:spPr>
          <a:xfrm flipH="1">
            <a:off x="5415840" y="2569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4" name=""/>
          <p:cNvSpPr/>
          <p:nvPr/>
        </p:nvSpPr>
        <p:spPr>
          <a:xfrm flipH="1">
            <a:off x="5411160" y="2574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5" name=""/>
          <p:cNvSpPr/>
          <p:nvPr/>
        </p:nvSpPr>
        <p:spPr>
          <a:xfrm flipH="1">
            <a:off x="5401440" y="2574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6" name=""/>
          <p:cNvSpPr/>
          <p:nvPr/>
        </p:nvSpPr>
        <p:spPr>
          <a:xfrm flipH="1">
            <a:off x="5396760" y="2579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7" name=""/>
          <p:cNvSpPr/>
          <p:nvPr/>
        </p:nvSpPr>
        <p:spPr>
          <a:xfrm flipH="1" flipV="1">
            <a:off x="5373000" y="256932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8" name=""/>
          <p:cNvSpPr/>
          <p:nvPr/>
        </p:nvSpPr>
        <p:spPr>
          <a:xfrm flipH="1" flipV="1">
            <a:off x="5368320" y="256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9" name=""/>
          <p:cNvSpPr/>
          <p:nvPr/>
        </p:nvSpPr>
        <p:spPr>
          <a:xfrm flipH="1" flipV="1">
            <a:off x="5363280" y="2559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0" name=""/>
          <p:cNvSpPr/>
          <p:nvPr/>
        </p:nvSpPr>
        <p:spPr>
          <a:xfrm flipH="1" flipV="1">
            <a:off x="5358600" y="25408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1" name=""/>
          <p:cNvSpPr/>
          <p:nvPr/>
        </p:nvSpPr>
        <p:spPr>
          <a:xfrm flipV="1">
            <a:off x="5358600" y="25311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2" name=""/>
          <p:cNvSpPr/>
          <p:nvPr/>
        </p:nvSpPr>
        <p:spPr>
          <a:xfrm flipV="1">
            <a:off x="5358600" y="25218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3" name=""/>
          <p:cNvSpPr/>
          <p:nvPr/>
        </p:nvSpPr>
        <p:spPr>
          <a:xfrm flipV="1">
            <a:off x="5358600" y="25027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4" name=""/>
          <p:cNvSpPr/>
          <p:nvPr/>
        </p:nvSpPr>
        <p:spPr>
          <a:xfrm flipV="1">
            <a:off x="5363280" y="2498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5" name=""/>
          <p:cNvSpPr/>
          <p:nvPr/>
        </p:nvSpPr>
        <p:spPr>
          <a:xfrm flipV="1">
            <a:off x="5368320" y="2493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6" name=""/>
          <p:cNvSpPr/>
          <p:nvPr/>
        </p:nvSpPr>
        <p:spPr>
          <a:xfrm>
            <a:off x="5373000" y="249336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7" name=""/>
          <p:cNvSpPr/>
          <p:nvPr/>
        </p:nvSpPr>
        <p:spPr>
          <a:xfrm>
            <a:off x="5401440" y="2493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8" name=""/>
          <p:cNvSpPr/>
          <p:nvPr/>
        </p:nvSpPr>
        <p:spPr>
          <a:xfrm>
            <a:off x="5411160" y="2498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9" name=""/>
          <p:cNvSpPr/>
          <p:nvPr/>
        </p:nvSpPr>
        <p:spPr>
          <a:xfrm>
            <a:off x="5415840" y="250272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0" name=""/>
          <p:cNvSpPr/>
          <p:nvPr/>
        </p:nvSpPr>
        <p:spPr>
          <a:xfrm>
            <a:off x="5554080" y="1864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1" name=""/>
          <p:cNvSpPr/>
          <p:nvPr/>
        </p:nvSpPr>
        <p:spPr>
          <a:xfrm>
            <a:off x="5558760" y="1868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2" name=""/>
          <p:cNvSpPr/>
          <p:nvPr/>
        </p:nvSpPr>
        <p:spPr>
          <a:xfrm>
            <a:off x="5558760" y="18781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3" name=""/>
          <p:cNvSpPr/>
          <p:nvPr/>
        </p:nvSpPr>
        <p:spPr>
          <a:xfrm>
            <a:off x="5558760" y="18831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4" name=""/>
          <p:cNvSpPr/>
          <p:nvPr/>
        </p:nvSpPr>
        <p:spPr>
          <a:xfrm flipH="1">
            <a:off x="5554080" y="1892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5" name=""/>
          <p:cNvSpPr/>
          <p:nvPr/>
        </p:nvSpPr>
        <p:spPr>
          <a:xfrm>
            <a:off x="5554080" y="1902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6" name=""/>
          <p:cNvSpPr/>
          <p:nvPr/>
        </p:nvSpPr>
        <p:spPr>
          <a:xfrm flipH="1">
            <a:off x="5549400" y="19116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7" name=""/>
          <p:cNvSpPr/>
          <p:nvPr/>
        </p:nvSpPr>
        <p:spPr>
          <a:xfrm flipH="1">
            <a:off x="5544720" y="1920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8" name=""/>
          <p:cNvSpPr/>
          <p:nvPr/>
        </p:nvSpPr>
        <p:spPr>
          <a:xfrm flipH="1">
            <a:off x="5535000" y="19306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9" name=""/>
          <p:cNvSpPr/>
          <p:nvPr/>
        </p:nvSpPr>
        <p:spPr>
          <a:xfrm flipH="1">
            <a:off x="5525640" y="1940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0" name=""/>
          <p:cNvSpPr/>
          <p:nvPr/>
        </p:nvSpPr>
        <p:spPr>
          <a:xfrm flipH="1" flipV="1">
            <a:off x="5511240" y="192096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1" name=""/>
          <p:cNvSpPr/>
          <p:nvPr/>
        </p:nvSpPr>
        <p:spPr>
          <a:xfrm flipH="1" flipV="1">
            <a:off x="5501520" y="1911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2" name=""/>
          <p:cNvSpPr/>
          <p:nvPr/>
        </p:nvSpPr>
        <p:spPr>
          <a:xfrm flipH="1" flipV="1">
            <a:off x="5496840" y="188316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3" name=""/>
          <p:cNvSpPr/>
          <p:nvPr/>
        </p:nvSpPr>
        <p:spPr>
          <a:xfrm flipH="1" flipV="1">
            <a:off x="5492160" y="1854360"/>
            <a:ext cx="46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4" name=""/>
          <p:cNvSpPr/>
          <p:nvPr/>
        </p:nvSpPr>
        <p:spPr>
          <a:xfrm flipV="1">
            <a:off x="5492160" y="1845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5" name=""/>
          <p:cNvSpPr/>
          <p:nvPr/>
        </p:nvSpPr>
        <p:spPr>
          <a:xfrm flipV="1">
            <a:off x="5492160" y="181152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6" name=""/>
          <p:cNvSpPr/>
          <p:nvPr/>
        </p:nvSpPr>
        <p:spPr>
          <a:xfrm flipV="1">
            <a:off x="5492160" y="1806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7" name=""/>
          <p:cNvSpPr/>
          <p:nvPr/>
        </p:nvSpPr>
        <p:spPr>
          <a:xfrm flipV="1">
            <a:off x="5496840" y="17971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8" name=""/>
          <p:cNvSpPr/>
          <p:nvPr/>
        </p:nvSpPr>
        <p:spPr>
          <a:xfrm>
            <a:off x="5506560" y="1797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9" name=""/>
          <p:cNvSpPr/>
          <p:nvPr/>
        </p:nvSpPr>
        <p:spPr>
          <a:xfrm>
            <a:off x="5515920" y="18018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0" name=""/>
          <p:cNvSpPr/>
          <p:nvPr/>
        </p:nvSpPr>
        <p:spPr>
          <a:xfrm>
            <a:off x="5520600" y="18068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1" name=""/>
          <p:cNvSpPr/>
          <p:nvPr/>
        </p:nvSpPr>
        <p:spPr>
          <a:xfrm>
            <a:off x="5525640" y="1816200"/>
            <a:ext cx="190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2" name=""/>
          <p:cNvSpPr/>
          <p:nvPr/>
        </p:nvSpPr>
        <p:spPr>
          <a:xfrm flipH="1">
            <a:off x="6054840" y="2064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3" name=""/>
          <p:cNvSpPr/>
          <p:nvPr/>
        </p:nvSpPr>
        <p:spPr>
          <a:xfrm flipH="1">
            <a:off x="6045120" y="2068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4" name=""/>
          <p:cNvSpPr/>
          <p:nvPr/>
        </p:nvSpPr>
        <p:spPr>
          <a:xfrm flipH="1">
            <a:off x="6035760" y="2068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5" name=""/>
          <p:cNvSpPr/>
          <p:nvPr/>
        </p:nvSpPr>
        <p:spPr>
          <a:xfrm flipH="1">
            <a:off x="6021360" y="2068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6" name=""/>
          <p:cNvSpPr/>
          <p:nvPr/>
        </p:nvSpPr>
        <p:spPr>
          <a:xfrm flipH="1" flipV="1">
            <a:off x="6011640" y="20642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7" name=""/>
          <p:cNvSpPr/>
          <p:nvPr/>
        </p:nvSpPr>
        <p:spPr>
          <a:xfrm flipH="1" flipV="1">
            <a:off x="5997600" y="20545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8" name=""/>
          <p:cNvSpPr/>
          <p:nvPr/>
        </p:nvSpPr>
        <p:spPr>
          <a:xfrm flipH="1" flipV="1">
            <a:off x="5987880" y="20451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9" name=""/>
          <p:cNvSpPr/>
          <p:nvPr/>
        </p:nvSpPr>
        <p:spPr>
          <a:xfrm flipH="1" flipV="1">
            <a:off x="5959440" y="1987920"/>
            <a:ext cx="2844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0" name=""/>
          <p:cNvSpPr/>
          <p:nvPr/>
        </p:nvSpPr>
        <p:spPr>
          <a:xfrm flipV="1">
            <a:off x="5959440" y="19688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1" name=""/>
          <p:cNvSpPr/>
          <p:nvPr/>
        </p:nvSpPr>
        <p:spPr>
          <a:xfrm flipV="1">
            <a:off x="5959440" y="19450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2" name=""/>
          <p:cNvSpPr/>
          <p:nvPr/>
        </p:nvSpPr>
        <p:spPr>
          <a:xfrm flipV="1">
            <a:off x="5964120" y="19306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3" name=""/>
          <p:cNvSpPr/>
          <p:nvPr/>
        </p:nvSpPr>
        <p:spPr>
          <a:xfrm flipV="1">
            <a:off x="5968800" y="191628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4" name=""/>
          <p:cNvSpPr/>
          <p:nvPr/>
        </p:nvSpPr>
        <p:spPr>
          <a:xfrm flipV="1">
            <a:off x="5987880" y="190692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5" name=""/>
          <p:cNvSpPr/>
          <p:nvPr/>
        </p:nvSpPr>
        <p:spPr>
          <a:xfrm flipV="1">
            <a:off x="6006960" y="19022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6" name=""/>
          <p:cNvSpPr/>
          <p:nvPr/>
        </p:nvSpPr>
        <p:spPr>
          <a:xfrm>
            <a:off x="6021360" y="1902240"/>
            <a:ext cx="284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7" name=""/>
          <p:cNvSpPr/>
          <p:nvPr/>
        </p:nvSpPr>
        <p:spPr>
          <a:xfrm>
            <a:off x="6049800" y="19162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8" name=""/>
          <p:cNvSpPr/>
          <p:nvPr/>
        </p:nvSpPr>
        <p:spPr>
          <a:xfrm>
            <a:off x="6059520" y="1926000"/>
            <a:ext cx="9360" cy="52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9" name=""/>
          <p:cNvSpPr/>
          <p:nvPr/>
        </p:nvSpPr>
        <p:spPr>
          <a:xfrm flipV="1">
            <a:off x="4142880" y="297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0" name=""/>
          <p:cNvSpPr/>
          <p:nvPr/>
        </p:nvSpPr>
        <p:spPr>
          <a:xfrm>
            <a:off x="4142880" y="2979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1" name=""/>
          <p:cNvSpPr/>
          <p:nvPr/>
        </p:nvSpPr>
        <p:spPr>
          <a:xfrm flipV="1">
            <a:off x="4147560" y="29746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2" name=""/>
          <p:cNvSpPr/>
          <p:nvPr/>
        </p:nvSpPr>
        <p:spPr>
          <a:xfrm flipV="1">
            <a:off x="4157280" y="29649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3" name=""/>
          <p:cNvSpPr/>
          <p:nvPr/>
        </p:nvSpPr>
        <p:spPr>
          <a:xfrm>
            <a:off x="4166640" y="2964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4" name=""/>
          <p:cNvSpPr/>
          <p:nvPr/>
        </p:nvSpPr>
        <p:spPr>
          <a:xfrm flipV="1">
            <a:off x="4171680" y="2960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5" name=""/>
          <p:cNvSpPr/>
          <p:nvPr/>
        </p:nvSpPr>
        <p:spPr>
          <a:xfrm flipV="1">
            <a:off x="4176360" y="2955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6" name=""/>
          <p:cNvSpPr/>
          <p:nvPr/>
        </p:nvSpPr>
        <p:spPr>
          <a:xfrm flipV="1">
            <a:off x="4181040" y="294120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7" name=""/>
          <p:cNvSpPr/>
          <p:nvPr/>
        </p:nvSpPr>
        <p:spPr>
          <a:xfrm flipV="1">
            <a:off x="4200120" y="2936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8" name=""/>
          <p:cNvSpPr/>
          <p:nvPr/>
        </p:nvSpPr>
        <p:spPr>
          <a:xfrm flipV="1">
            <a:off x="4204800" y="29318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9" name=""/>
          <p:cNvSpPr/>
          <p:nvPr/>
        </p:nvSpPr>
        <p:spPr>
          <a:xfrm flipV="1">
            <a:off x="4209840" y="291744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0" name=""/>
          <p:cNvSpPr/>
          <p:nvPr/>
        </p:nvSpPr>
        <p:spPr>
          <a:xfrm flipV="1">
            <a:off x="4223880" y="29127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1" name=""/>
          <p:cNvSpPr/>
          <p:nvPr/>
        </p:nvSpPr>
        <p:spPr>
          <a:xfrm flipV="1">
            <a:off x="4233600" y="2908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2" name=""/>
          <p:cNvSpPr/>
          <p:nvPr/>
        </p:nvSpPr>
        <p:spPr>
          <a:xfrm flipV="1">
            <a:off x="4238280" y="289836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3" name=""/>
          <p:cNvSpPr/>
          <p:nvPr/>
        </p:nvSpPr>
        <p:spPr>
          <a:xfrm flipV="1">
            <a:off x="4252680" y="2893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4" name=""/>
          <p:cNvSpPr/>
          <p:nvPr/>
        </p:nvSpPr>
        <p:spPr>
          <a:xfrm>
            <a:off x="4257360" y="2893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5" name=""/>
          <p:cNvSpPr/>
          <p:nvPr/>
        </p:nvSpPr>
        <p:spPr>
          <a:xfrm flipV="1">
            <a:off x="4266720" y="28890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6" name=""/>
          <p:cNvSpPr/>
          <p:nvPr/>
        </p:nvSpPr>
        <p:spPr>
          <a:xfrm flipV="1">
            <a:off x="4276440" y="2874600"/>
            <a:ext cx="284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7" name=""/>
          <p:cNvSpPr/>
          <p:nvPr/>
        </p:nvSpPr>
        <p:spPr>
          <a:xfrm flipV="1">
            <a:off x="4304880" y="28699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8" name=""/>
          <p:cNvSpPr/>
          <p:nvPr/>
        </p:nvSpPr>
        <p:spPr>
          <a:xfrm flipV="1">
            <a:off x="4309920" y="28648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9" name=""/>
          <p:cNvSpPr/>
          <p:nvPr/>
        </p:nvSpPr>
        <p:spPr>
          <a:xfrm flipV="1">
            <a:off x="4314600" y="28602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0" name=""/>
          <p:cNvSpPr/>
          <p:nvPr/>
        </p:nvSpPr>
        <p:spPr>
          <a:xfrm flipV="1">
            <a:off x="4323960" y="284580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1" name=""/>
          <p:cNvSpPr/>
          <p:nvPr/>
        </p:nvSpPr>
        <p:spPr>
          <a:xfrm flipV="1">
            <a:off x="4343040" y="2841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2" name=""/>
          <p:cNvSpPr/>
          <p:nvPr/>
        </p:nvSpPr>
        <p:spPr>
          <a:xfrm flipV="1">
            <a:off x="4348080" y="282672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3" name=""/>
          <p:cNvSpPr/>
          <p:nvPr/>
        </p:nvSpPr>
        <p:spPr>
          <a:xfrm flipV="1">
            <a:off x="4367160" y="2822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4" name=""/>
          <p:cNvSpPr/>
          <p:nvPr/>
        </p:nvSpPr>
        <p:spPr>
          <a:xfrm flipV="1">
            <a:off x="4371840" y="2817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5" name=""/>
          <p:cNvSpPr/>
          <p:nvPr/>
        </p:nvSpPr>
        <p:spPr>
          <a:xfrm flipV="1">
            <a:off x="4376520" y="28076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6" name=""/>
          <p:cNvSpPr/>
          <p:nvPr/>
        </p:nvSpPr>
        <p:spPr>
          <a:xfrm>
            <a:off x="4395600" y="2807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7" name=""/>
          <p:cNvSpPr/>
          <p:nvPr/>
        </p:nvSpPr>
        <p:spPr>
          <a:xfrm flipV="1">
            <a:off x="4400280" y="2802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8" name=""/>
          <p:cNvSpPr/>
          <p:nvPr/>
        </p:nvSpPr>
        <p:spPr>
          <a:xfrm flipV="1">
            <a:off x="4404960" y="2798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9" name=""/>
          <p:cNvSpPr/>
          <p:nvPr/>
        </p:nvSpPr>
        <p:spPr>
          <a:xfrm flipV="1">
            <a:off x="4414680" y="278892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0" name=""/>
          <p:cNvSpPr/>
          <p:nvPr/>
        </p:nvSpPr>
        <p:spPr>
          <a:xfrm flipV="1">
            <a:off x="4433760" y="27838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1" name=""/>
          <p:cNvSpPr/>
          <p:nvPr/>
        </p:nvSpPr>
        <p:spPr>
          <a:xfrm flipV="1">
            <a:off x="4448160" y="2779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2" name=""/>
          <p:cNvSpPr/>
          <p:nvPr/>
        </p:nvSpPr>
        <p:spPr>
          <a:xfrm flipV="1">
            <a:off x="4452840" y="276480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3" name=""/>
          <p:cNvSpPr/>
          <p:nvPr/>
        </p:nvSpPr>
        <p:spPr>
          <a:xfrm flipV="1">
            <a:off x="4476600" y="2760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4" name=""/>
          <p:cNvSpPr/>
          <p:nvPr/>
        </p:nvSpPr>
        <p:spPr>
          <a:xfrm flipV="1">
            <a:off x="4481280" y="2741040"/>
            <a:ext cx="288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5" name=""/>
          <p:cNvSpPr/>
          <p:nvPr/>
        </p:nvSpPr>
        <p:spPr>
          <a:xfrm flipV="1">
            <a:off x="4510080" y="2736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6" name=""/>
          <p:cNvSpPr/>
          <p:nvPr/>
        </p:nvSpPr>
        <p:spPr>
          <a:xfrm flipV="1">
            <a:off x="4514760" y="272196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7" name=""/>
          <p:cNvSpPr/>
          <p:nvPr/>
        </p:nvSpPr>
        <p:spPr>
          <a:xfrm>
            <a:off x="4538520" y="2721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8" name=""/>
          <p:cNvSpPr/>
          <p:nvPr/>
        </p:nvSpPr>
        <p:spPr>
          <a:xfrm flipV="1">
            <a:off x="4543560" y="270756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9" name=""/>
          <p:cNvSpPr/>
          <p:nvPr/>
        </p:nvSpPr>
        <p:spPr>
          <a:xfrm flipV="1">
            <a:off x="4567320" y="269820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0" name=""/>
          <p:cNvSpPr/>
          <p:nvPr/>
        </p:nvSpPr>
        <p:spPr>
          <a:xfrm flipV="1">
            <a:off x="4586400" y="26935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1" name=""/>
          <p:cNvSpPr/>
          <p:nvPr/>
        </p:nvSpPr>
        <p:spPr>
          <a:xfrm flipV="1">
            <a:off x="4595760" y="267444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2" name=""/>
          <p:cNvSpPr/>
          <p:nvPr/>
        </p:nvSpPr>
        <p:spPr>
          <a:xfrm flipV="1">
            <a:off x="4619520" y="266940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3" name=""/>
          <p:cNvSpPr/>
          <p:nvPr/>
        </p:nvSpPr>
        <p:spPr>
          <a:xfrm flipV="1">
            <a:off x="4629240" y="265032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4" name=""/>
          <p:cNvSpPr/>
          <p:nvPr/>
        </p:nvSpPr>
        <p:spPr>
          <a:xfrm flipV="1">
            <a:off x="4653000" y="2640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5" name=""/>
          <p:cNvSpPr/>
          <p:nvPr/>
        </p:nvSpPr>
        <p:spPr>
          <a:xfrm flipV="1">
            <a:off x="4657680" y="26362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6" name=""/>
          <p:cNvSpPr/>
          <p:nvPr/>
        </p:nvSpPr>
        <p:spPr>
          <a:xfrm flipV="1">
            <a:off x="4667400" y="2612520"/>
            <a:ext cx="284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7" name=""/>
          <p:cNvSpPr/>
          <p:nvPr/>
        </p:nvSpPr>
        <p:spPr>
          <a:xfrm flipV="1">
            <a:off x="4695840" y="26074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8" name=""/>
          <p:cNvSpPr/>
          <p:nvPr/>
        </p:nvSpPr>
        <p:spPr>
          <a:xfrm flipV="1">
            <a:off x="4705560" y="25981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9" name=""/>
          <p:cNvSpPr/>
          <p:nvPr/>
        </p:nvSpPr>
        <p:spPr>
          <a:xfrm flipV="1">
            <a:off x="4719960" y="259344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0" name=""/>
          <p:cNvSpPr/>
          <p:nvPr/>
        </p:nvSpPr>
        <p:spPr>
          <a:xfrm flipV="1">
            <a:off x="4734000" y="25884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1" name=""/>
          <p:cNvSpPr/>
          <p:nvPr/>
        </p:nvSpPr>
        <p:spPr>
          <a:xfrm flipV="1">
            <a:off x="4739040" y="25837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2" name=""/>
          <p:cNvSpPr/>
          <p:nvPr/>
        </p:nvSpPr>
        <p:spPr>
          <a:xfrm flipV="1">
            <a:off x="4748400" y="2579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3" name=""/>
          <p:cNvSpPr/>
          <p:nvPr/>
        </p:nvSpPr>
        <p:spPr>
          <a:xfrm flipV="1">
            <a:off x="4753080" y="2574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4" name=""/>
          <p:cNvSpPr/>
          <p:nvPr/>
        </p:nvSpPr>
        <p:spPr>
          <a:xfrm flipV="1">
            <a:off x="4762800" y="256464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5" name=""/>
          <p:cNvSpPr/>
          <p:nvPr/>
        </p:nvSpPr>
        <p:spPr>
          <a:xfrm flipV="1">
            <a:off x="4776840" y="2559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6" name=""/>
          <p:cNvSpPr/>
          <p:nvPr/>
        </p:nvSpPr>
        <p:spPr>
          <a:xfrm flipV="1">
            <a:off x="4781880" y="25502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7" name=""/>
          <p:cNvSpPr/>
          <p:nvPr/>
        </p:nvSpPr>
        <p:spPr>
          <a:xfrm flipV="1">
            <a:off x="4800960" y="253620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8" name=""/>
          <p:cNvSpPr/>
          <p:nvPr/>
        </p:nvSpPr>
        <p:spPr>
          <a:xfrm flipV="1">
            <a:off x="4820040" y="252648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9" name=""/>
          <p:cNvSpPr/>
          <p:nvPr/>
        </p:nvSpPr>
        <p:spPr>
          <a:xfrm flipV="1">
            <a:off x="4839120" y="251208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0" name=""/>
          <p:cNvSpPr/>
          <p:nvPr/>
        </p:nvSpPr>
        <p:spPr>
          <a:xfrm flipV="1">
            <a:off x="4858200" y="25074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1" name=""/>
          <p:cNvSpPr/>
          <p:nvPr/>
        </p:nvSpPr>
        <p:spPr>
          <a:xfrm flipV="1">
            <a:off x="4867560" y="2502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2" name=""/>
          <p:cNvSpPr/>
          <p:nvPr/>
        </p:nvSpPr>
        <p:spPr>
          <a:xfrm flipV="1">
            <a:off x="4877280" y="249336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3" name=""/>
          <p:cNvSpPr/>
          <p:nvPr/>
        </p:nvSpPr>
        <p:spPr>
          <a:xfrm flipV="1">
            <a:off x="4891320" y="24883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4" name=""/>
          <p:cNvSpPr/>
          <p:nvPr/>
        </p:nvSpPr>
        <p:spPr>
          <a:xfrm flipV="1">
            <a:off x="4901040" y="24836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5" name=""/>
          <p:cNvSpPr/>
          <p:nvPr/>
        </p:nvSpPr>
        <p:spPr>
          <a:xfrm flipV="1">
            <a:off x="4910400" y="24742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6" name=""/>
          <p:cNvSpPr/>
          <p:nvPr/>
        </p:nvSpPr>
        <p:spPr>
          <a:xfrm flipV="1">
            <a:off x="4924800" y="246924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7" name=""/>
          <p:cNvSpPr/>
          <p:nvPr/>
        </p:nvSpPr>
        <p:spPr>
          <a:xfrm flipV="1">
            <a:off x="4934160" y="24645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8" name=""/>
          <p:cNvSpPr/>
          <p:nvPr/>
        </p:nvSpPr>
        <p:spPr>
          <a:xfrm flipV="1">
            <a:off x="4948560" y="245520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9" name=""/>
          <p:cNvSpPr/>
          <p:nvPr/>
        </p:nvSpPr>
        <p:spPr>
          <a:xfrm flipV="1">
            <a:off x="4962960" y="24454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0" name=""/>
          <p:cNvSpPr/>
          <p:nvPr/>
        </p:nvSpPr>
        <p:spPr>
          <a:xfrm flipV="1">
            <a:off x="4972320" y="24361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1" name=""/>
          <p:cNvSpPr/>
          <p:nvPr/>
        </p:nvSpPr>
        <p:spPr>
          <a:xfrm flipV="1">
            <a:off x="4986720" y="24310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2" name=""/>
          <p:cNvSpPr/>
          <p:nvPr/>
        </p:nvSpPr>
        <p:spPr>
          <a:xfrm flipV="1">
            <a:off x="4996440" y="241704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3" name=""/>
          <p:cNvSpPr/>
          <p:nvPr/>
        </p:nvSpPr>
        <p:spPr>
          <a:xfrm flipV="1">
            <a:off x="5010480" y="24073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4" name=""/>
          <p:cNvSpPr/>
          <p:nvPr/>
        </p:nvSpPr>
        <p:spPr>
          <a:xfrm flipV="1">
            <a:off x="5024880" y="23929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5" name=""/>
          <p:cNvSpPr/>
          <p:nvPr/>
        </p:nvSpPr>
        <p:spPr>
          <a:xfrm flipV="1">
            <a:off x="5039280" y="238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6" name=""/>
          <p:cNvSpPr/>
          <p:nvPr/>
        </p:nvSpPr>
        <p:spPr>
          <a:xfrm flipV="1">
            <a:off x="5043960" y="23788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7" name=""/>
          <p:cNvSpPr/>
          <p:nvPr/>
        </p:nvSpPr>
        <p:spPr>
          <a:xfrm>
            <a:off x="5058360" y="2378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8" name=""/>
          <p:cNvSpPr/>
          <p:nvPr/>
        </p:nvSpPr>
        <p:spPr>
          <a:xfrm flipV="1">
            <a:off x="5063040" y="236916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9" name=""/>
          <p:cNvSpPr/>
          <p:nvPr/>
        </p:nvSpPr>
        <p:spPr>
          <a:xfrm flipV="1">
            <a:off x="5077440" y="235980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0" name=""/>
          <p:cNvSpPr/>
          <p:nvPr/>
        </p:nvSpPr>
        <p:spPr>
          <a:xfrm flipV="1">
            <a:off x="5091480" y="235476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1" name=""/>
          <p:cNvSpPr/>
          <p:nvPr/>
        </p:nvSpPr>
        <p:spPr>
          <a:xfrm flipV="1">
            <a:off x="5105880" y="23500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2" name=""/>
          <p:cNvSpPr/>
          <p:nvPr/>
        </p:nvSpPr>
        <p:spPr>
          <a:xfrm flipV="1">
            <a:off x="5115600" y="234072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3" name=""/>
          <p:cNvSpPr/>
          <p:nvPr/>
        </p:nvSpPr>
        <p:spPr>
          <a:xfrm flipV="1">
            <a:off x="5129640" y="2336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4" name=""/>
          <p:cNvSpPr/>
          <p:nvPr/>
        </p:nvSpPr>
        <p:spPr>
          <a:xfrm flipV="1">
            <a:off x="5134680" y="233100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5" name=""/>
          <p:cNvSpPr/>
          <p:nvPr/>
        </p:nvSpPr>
        <p:spPr>
          <a:xfrm flipV="1">
            <a:off x="5148720" y="232164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6" name=""/>
          <p:cNvSpPr/>
          <p:nvPr/>
        </p:nvSpPr>
        <p:spPr>
          <a:xfrm flipV="1">
            <a:off x="5163120" y="23169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7" name=""/>
          <p:cNvSpPr/>
          <p:nvPr/>
        </p:nvSpPr>
        <p:spPr>
          <a:xfrm flipV="1">
            <a:off x="5172840" y="230724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8" name=""/>
          <p:cNvSpPr/>
          <p:nvPr/>
        </p:nvSpPr>
        <p:spPr>
          <a:xfrm flipV="1">
            <a:off x="5182200" y="23025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9" name=""/>
          <p:cNvSpPr/>
          <p:nvPr/>
        </p:nvSpPr>
        <p:spPr>
          <a:xfrm flipV="1">
            <a:off x="5196600" y="2297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0" name=""/>
          <p:cNvSpPr/>
          <p:nvPr/>
        </p:nvSpPr>
        <p:spPr>
          <a:xfrm flipV="1">
            <a:off x="5201280" y="22881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1" name=""/>
          <p:cNvSpPr/>
          <p:nvPr/>
        </p:nvSpPr>
        <p:spPr>
          <a:xfrm flipV="1">
            <a:off x="5211000" y="22788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2" name=""/>
          <p:cNvSpPr/>
          <p:nvPr/>
        </p:nvSpPr>
        <p:spPr>
          <a:xfrm flipV="1">
            <a:off x="5220360" y="2273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3" name=""/>
          <p:cNvSpPr/>
          <p:nvPr/>
        </p:nvSpPr>
        <p:spPr>
          <a:xfrm flipV="1">
            <a:off x="5225040" y="226440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4" name=""/>
          <p:cNvSpPr/>
          <p:nvPr/>
        </p:nvSpPr>
        <p:spPr>
          <a:xfrm flipV="1">
            <a:off x="5239440" y="2259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5" name=""/>
          <p:cNvSpPr/>
          <p:nvPr/>
        </p:nvSpPr>
        <p:spPr>
          <a:xfrm flipV="1">
            <a:off x="5249160" y="225000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6" name=""/>
          <p:cNvSpPr/>
          <p:nvPr/>
        </p:nvSpPr>
        <p:spPr>
          <a:xfrm flipV="1">
            <a:off x="5263200" y="224064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7" name=""/>
          <p:cNvSpPr/>
          <p:nvPr/>
        </p:nvSpPr>
        <p:spPr>
          <a:xfrm flipV="1">
            <a:off x="5277600" y="22309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8" name=""/>
          <p:cNvSpPr/>
          <p:nvPr/>
        </p:nvSpPr>
        <p:spPr>
          <a:xfrm flipV="1">
            <a:off x="5292000" y="2226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9" name=""/>
          <p:cNvSpPr/>
          <p:nvPr/>
        </p:nvSpPr>
        <p:spPr>
          <a:xfrm flipV="1">
            <a:off x="5301360" y="221652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0" name=""/>
          <p:cNvSpPr/>
          <p:nvPr/>
        </p:nvSpPr>
        <p:spPr>
          <a:xfrm flipV="1">
            <a:off x="5315760" y="22118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1" name=""/>
          <p:cNvSpPr/>
          <p:nvPr/>
        </p:nvSpPr>
        <p:spPr>
          <a:xfrm flipV="1">
            <a:off x="5330160" y="2207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2" name=""/>
          <p:cNvSpPr/>
          <p:nvPr/>
        </p:nvSpPr>
        <p:spPr>
          <a:xfrm flipV="1">
            <a:off x="5334840" y="219780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3" name=""/>
          <p:cNvSpPr/>
          <p:nvPr/>
        </p:nvSpPr>
        <p:spPr>
          <a:xfrm flipV="1">
            <a:off x="5349240" y="21927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4" name=""/>
          <p:cNvSpPr/>
          <p:nvPr/>
        </p:nvSpPr>
        <p:spPr>
          <a:xfrm flipV="1">
            <a:off x="5358600" y="217872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5" name=""/>
          <p:cNvSpPr/>
          <p:nvPr/>
        </p:nvSpPr>
        <p:spPr>
          <a:xfrm flipV="1">
            <a:off x="5373000" y="21690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6" name=""/>
          <p:cNvSpPr/>
          <p:nvPr/>
        </p:nvSpPr>
        <p:spPr>
          <a:xfrm flipV="1">
            <a:off x="5387400" y="215460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7" name=""/>
          <p:cNvSpPr/>
          <p:nvPr/>
        </p:nvSpPr>
        <p:spPr>
          <a:xfrm flipV="1">
            <a:off x="5401440" y="21499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8" name=""/>
          <p:cNvSpPr/>
          <p:nvPr/>
        </p:nvSpPr>
        <p:spPr>
          <a:xfrm flipV="1">
            <a:off x="5411160" y="213552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9" name=""/>
          <p:cNvSpPr/>
          <p:nvPr/>
        </p:nvSpPr>
        <p:spPr>
          <a:xfrm flipV="1">
            <a:off x="5430240" y="2130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0" name=""/>
          <p:cNvSpPr/>
          <p:nvPr/>
        </p:nvSpPr>
        <p:spPr>
          <a:xfrm flipV="1">
            <a:off x="5434920" y="211644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1" name=""/>
          <p:cNvSpPr/>
          <p:nvPr/>
        </p:nvSpPr>
        <p:spPr>
          <a:xfrm flipV="1">
            <a:off x="5454000" y="210240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2" name=""/>
          <p:cNvSpPr/>
          <p:nvPr/>
        </p:nvSpPr>
        <p:spPr>
          <a:xfrm flipV="1">
            <a:off x="5473080" y="209268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3" name=""/>
          <p:cNvSpPr/>
          <p:nvPr/>
        </p:nvSpPr>
        <p:spPr>
          <a:xfrm flipV="1">
            <a:off x="5487480" y="20880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4" name=""/>
          <p:cNvSpPr/>
          <p:nvPr/>
        </p:nvSpPr>
        <p:spPr>
          <a:xfrm flipV="1">
            <a:off x="5496840" y="207360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5" name=""/>
          <p:cNvSpPr/>
          <p:nvPr/>
        </p:nvSpPr>
        <p:spPr>
          <a:xfrm flipV="1">
            <a:off x="5511240" y="2068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6" name=""/>
          <p:cNvSpPr/>
          <p:nvPr/>
        </p:nvSpPr>
        <p:spPr>
          <a:xfrm flipV="1">
            <a:off x="5520600" y="205920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7" name=""/>
          <p:cNvSpPr/>
          <p:nvPr/>
        </p:nvSpPr>
        <p:spPr>
          <a:xfrm flipV="1">
            <a:off x="5530320" y="204984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8" name=""/>
          <p:cNvSpPr/>
          <p:nvPr/>
        </p:nvSpPr>
        <p:spPr>
          <a:xfrm flipV="1">
            <a:off x="5544720" y="2045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9" name=""/>
          <p:cNvSpPr/>
          <p:nvPr/>
        </p:nvSpPr>
        <p:spPr>
          <a:xfrm flipV="1">
            <a:off x="5549400" y="202608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0" name=""/>
          <p:cNvSpPr/>
          <p:nvPr/>
        </p:nvSpPr>
        <p:spPr>
          <a:xfrm flipV="1">
            <a:off x="5573160" y="20163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1" name=""/>
          <p:cNvSpPr/>
          <p:nvPr/>
        </p:nvSpPr>
        <p:spPr>
          <a:xfrm flipV="1">
            <a:off x="5582880" y="2002320"/>
            <a:ext cx="237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2" name=""/>
          <p:cNvSpPr/>
          <p:nvPr/>
        </p:nvSpPr>
        <p:spPr>
          <a:xfrm flipV="1">
            <a:off x="5606640" y="1997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3" name=""/>
          <p:cNvSpPr/>
          <p:nvPr/>
        </p:nvSpPr>
        <p:spPr>
          <a:xfrm flipV="1">
            <a:off x="5611320" y="19879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4" name=""/>
          <p:cNvSpPr/>
          <p:nvPr/>
        </p:nvSpPr>
        <p:spPr>
          <a:xfrm flipV="1">
            <a:off x="5625720" y="19735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5" name=""/>
          <p:cNvSpPr/>
          <p:nvPr/>
        </p:nvSpPr>
        <p:spPr>
          <a:xfrm flipV="1">
            <a:off x="5639760" y="19688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6" name=""/>
          <p:cNvSpPr/>
          <p:nvPr/>
        </p:nvSpPr>
        <p:spPr>
          <a:xfrm flipV="1">
            <a:off x="5649480" y="1964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7" name=""/>
          <p:cNvSpPr/>
          <p:nvPr/>
        </p:nvSpPr>
        <p:spPr>
          <a:xfrm flipV="1">
            <a:off x="5654160" y="19544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8" name=""/>
          <p:cNvSpPr/>
          <p:nvPr/>
        </p:nvSpPr>
        <p:spPr>
          <a:xfrm flipV="1">
            <a:off x="5668560" y="19450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9" name=""/>
          <p:cNvSpPr/>
          <p:nvPr/>
        </p:nvSpPr>
        <p:spPr>
          <a:xfrm flipV="1">
            <a:off x="5682960" y="19400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0" name=""/>
          <p:cNvSpPr/>
          <p:nvPr/>
        </p:nvSpPr>
        <p:spPr>
          <a:xfrm flipV="1">
            <a:off x="5687640" y="192096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1" name=""/>
          <p:cNvSpPr/>
          <p:nvPr/>
        </p:nvSpPr>
        <p:spPr>
          <a:xfrm flipV="1">
            <a:off x="5711400" y="1916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2" name=""/>
          <p:cNvSpPr/>
          <p:nvPr/>
        </p:nvSpPr>
        <p:spPr>
          <a:xfrm flipV="1">
            <a:off x="5716080" y="19069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3" name=""/>
          <p:cNvSpPr/>
          <p:nvPr/>
        </p:nvSpPr>
        <p:spPr>
          <a:xfrm flipV="1">
            <a:off x="5730480" y="18972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4" name=""/>
          <p:cNvSpPr/>
          <p:nvPr/>
        </p:nvSpPr>
        <p:spPr>
          <a:xfrm flipV="1">
            <a:off x="5744880" y="18878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5" name=""/>
          <p:cNvSpPr/>
          <p:nvPr/>
        </p:nvSpPr>
        <p:spPr>
          <a:xfrm flipV="1">
            <a:off x="5754240" y="1883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6" name=""/>
          <p:cNvSpPr/>
          <p:nvPr/>
        </p:nvSpPr>
        <p:spPr>
          <a:xfrm flipV="1">
            <a:off x="5758920" y="1868760"/>
            <a:ext cx="241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7" name=""/>
          <p:cNvSpPr/>
          <p:nvPr/>
        </p:nvSpPr>
        <p:spPr>
          <a:xfrm flipV="1">
            <a:off x="5783040" y="184968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8" name=""/>
          <p:cNvSpPr/>
          <p:nvPr/>
        </p:nvSpPr>
        <p:spPr>
          <a:xfrm flipV="1">
            <a:off x="5806800" y="1845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9" name=""/>
          <p:cNvSpPr/>
          <p:nvPr/>
        </p:nvSpPr>
        <p:spPr>
          <a:xfrm flipV="1">
            <a:off x="5811480" y="18399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0" name=""/>
          <p:cNvSpPr/>
          <p:nvPr/>
        </p:nvSpPr>
        <p:spPr>
          <a:xfrm flipV="1">
            <a:off x="5821200" y="182088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1" name=""/>
          <p:cNvSpPr/>
          <p:nvPr/>
        </p:nvSpPr>
        <p:spPr>
          <a:xfrm flipV="1">
            <a:off x="5849640" y="18162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2" name=""/>
          <p:cNvSpPr/>
          <p:nvPr/>
        </p:nvSpPr>
        <p:spPr>
          <a:xfrm flipV="1">
            <a:off x="5864040" y="1811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3" name=""/>
          <p:cNvSpPr/>
          <p:nvPr/>
        </p:nvSpPr>
        <p:spPr>
          <a:xfrm flipV="1">
            <a:off x="5868720" y="180180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4" name=""/>
          <p:cNvSpPr/>
          <p:nvPr/>
        </p:nvSpPr>
        <p:spPr>
          <a:xfrm flipV="1">
            <a:off x="5892480" y="17971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5" name=""/>
          <p:cNvSpPr/>
          <p:nvPr/>
        </p:nvSpPr>
        <p:spPr>
          <a:xfrm flipV="1">
            <a:off x="5902200" y="178272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6" name=""/>
          <p:cNvSpPr/>
          <p:nvPr/>
        </p:nvSpPr>
        <p:spPr>
          <a:xfrm flipV="1">
            <a:off x="5925960" y="17733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7" name=""/>
          <p:cNvSpPr/>
          <p:nvPr/>
        </p:nvSpPr>
        <p:spPr>
          <a:xfrm flipV="1">
            <a:off x="5935320" y="17686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8" name=""/>
          <p:cNvSpPr/>
          <p:nvPr/>
        </p:nvSpPr>
        <p:spPr>
          <a:xfrm flipV="1">
            <a:off x="5945040" y="17589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9" name=""/>
          <p:cNvSpPr/>
          <p:nvPr/>
        </p:nvSpPr>
        <p:spPr>
          <a:xfrm flipV="1">
            <a:off x="5954400" y="1754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0" name=""/>
          <p:cNvSpPr/>
          <p:nvPr/>
        </p:nvSpPr>
        <p:spPr>
          <a:xfrm flipV="1">
            <a:off x="5959440" y="1749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1" name=""/>
          <p:cNvSpPr/>
          <p:nvPr/>
        </p:nvSpPr>
        <p:spPr>
          <a:xfrm flipV="1">
            <a:off x="5968800" y="1744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2" name=""/>
          <p:cNvSpPr/>
          <p:nvPr/>
        </p:nvSpPr>
        <p:spPr>
          <a:xfrm>
            <a:off x="5973480" y="1744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3" name=""/>
          <p:cNvSpPr/>
          <p:nvPr/>
        </p:nvSpPr>
        <p:spPr>
          <a:xfrm flipV="1">
            <a:off x="5978520" y="173520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4" name=""/>
          <p:cNvSpPr/>
          <p:nvPr/>
        </p:nvSpPr>
        <p:spPr>
          <a:xfrm flipV="1">
            <a:off x="5987880" y="17305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5" name=""/>
          <p:cNvSpPr/>
          <p:nvPr/>
        </p:nvSpPr>
        <p:spPr>
          <a:xfrm>
            <a:off x="5997600" y="1730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6" name=""/>
          <p:cNvSpPr/>
          <p:nvPr/>
        </p:nvSpPr>
        <p:spPr>
          <a:xfrm flipV="1">
            <a:off x="6002280" y="17258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7" name=""/>
          <p:cNvSpPr/>
          <p:nvPr/>
        </p:nvSpPr>
        <p:spPr>
          <a:xfrm flipV="1">
            <a:off x="6011640" y="17208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8" name=""/>
          <p:cNvSpPr/>
          <p:nvPr/>
        </p:nvSpPr>
        <p:spPr>
          <a:xfrm flipV="1">
            <a:off x="6016680" y="1716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9" name=""/>
          <p:cNvSpPr/>
          <p:nvPr/>
        </p:nvSpPr>
        <p:spPr>
          <a:xfrm>
            <a:off x="6021360" y="1716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0" name=""/>
          <p:cNvSpPr/>
          <p:nvPr/>
        </p:nvSpPr>
        <p:spPr>
          <a:xfrm flipV="1">
            <a:off x="6026040" y="1711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1" name=""/>
          <p:cNvSpPr/>
          <p:nvPr/>
        </p:nvSpPr>
        <p:spPr>
          <a:xfrm>
            <a:off x="6030720" y="1711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2" name=""/>
          <p:cNvSpPr/>
          <p:nvPr/>
        </p:nvSpPr>
        <p:spPr>
          <a:xfrm flipV="1">
            <a:off x="6035760" y="17067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3" name=""/>
          <p:cNvSpPr/>
          <p:nvPr/>
        </p:nvSpPr>
        <p:spPr>
          <a:xfrm flipV="1">
            <a:off x="6045120" y="17017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4" name=""/>
          <p:cNvSpPr/>
          <p:nvPr/>
        </p:nvSpPr>
        <p:spPr>
          <a:xfrm flipV="1">
            <a:off x="6049800" y="1697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5" name=""/>
          <p:cNvSpPr/>
          <p:nvPr/>
        </p:nvSpPr>
        <p:spPr>
          <a:xfrm flipV="1">
            <a:off x="6054840" y="168264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6" name=""/>
          <p:cNvSpPr/>
          <p:nvPr/>
        </p:nvSpPr>
        <p:spPr>
          <a:xfrm flipV="1">
            <a:off x="6064200" y="1677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7" name=""/>
          <p:cNvSpPr/>
          <p:nvPr/>
        </p:nvSpPr>
        <p:spPr>
          <a:xfrm flipV="1">
            <a:off x="6068880" y="166860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8" name=""/>
          <p:cNvSpPr/>
          <p:nvPr/>
        </p:nvSpPr>
        <p:spPr>
          <a:xfrm flipV="1">
            <a:off x="6078600" y="1663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9" name=""/>
          <p:cNvSpPr/>
          <p:nvPr/>
        </p:nvSpPr>
        <p:spPr>
          <a:xfrm flipV="1">
            <a:off x="6083280" y="1658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0" name=""/>
          <p:cNvSpPr/>
          <p:nvPr/>
        </p:nvSpPr>
        <p:spPr>
          <a:xfrm flipV="1">
            <a:off x="6087960" y="16542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1" name=""/>
          <p:cNvSpPr/>
          <p:nvPr/>
        </p:nvSpPr>
        <p:spPr>
          <a:xfrm flipV="1">
            <a:off x="6093000" y="16495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2" name=""/>
          <p:cNvSpPr/>
          <p:nvPr/>
        </p:nvSpPr>
        <p:spPr>
          <a:xfrm flipV="1">
            <a:off x="6102360" y="16444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3" name=""/>
          <p:cNvSpPr/>
          <p:nvPr/>
        </p:nvSpPr>
        <p:spPr>
          <a:xfrm>
            <a:off x="6102360" y="164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4" name=""/>
          <p:cNvSpPr/>
          <p:nvPr/>
        </p:nvSpPr>
        <p:spPr>
          <a:xfrm flipV="1">
            <a:off x="6107040" y="16398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5" name=""/>
          <p:cNvSpPr/>
          <p:nvPr/>
        </p:nvSpPr>
        <p:spPr>
          <a:xfrm>
            <a:off x="6116760" y="1639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6" name=""/>
          <p:cNvSpPr/>
          <p:nvPr/>
        </p:nvSpPr>
        <p:spPr>
          <a:xfrm>
            <a:off x="6121440" y="1639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7" name=""/>
          <p:cNvSpPr/>
          <p:nvPr/>
        </p:nvSpPr>
        <p:spPr>
          <a:xfrm>
            <a:off x="4152600" y="297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8" name=""/>
          <p:cNvSpPr/>
          <p:nvPr/>
        </p:nvSpPr>
        <p:spPr>
          <a:xfrm flipH="1" flipV="1">
            <a:off x="4147560" y="2979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9" name=""/>
          <p:cNvSpPr/>
          <p:nvPr/>
        </p:nvSpPr>
        <p:spPr>
          <a:xfrm>
            <a:off x="4147560" y="297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0" name=""/>
          <p:cNvSpPr/>
          <p:nvPr/>
        </p:nvSpPr>
        <p:spPr>
          <a:xfrm flipH="1">
            <a:off x="4142880" y="2984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1" name=""/>
          <p:cNvSpPr/>
          <p:nvPr/>
        </p:nvSpPr>
        <p:spPr>
          <a:xfrm flipH="1">
            <a:off x="4138200" y="2984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2" name=""/>
          <p:cNvSpPr/>
          <p:nvPr/>
        </p:nvSpPr>
        <p:spPr>
          <a:xfrm>
            <a:off x="4138200" y="2984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3" name=""/>
          <p:cNvSpPr/>
          <p:nvPr/>
        </p:nvSpPr>
        <p:spPr>
          <a:xfrm flipH="1">
            <a:off x="4133520" y="2989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4" name=""/>
          <p:cNvSpPr/>
          <p:nvPr/>
        </p:nvSpPr>
        <p:spPr>
          <a:xfrm flipH="1">
            <a:off x="4128480" y="2989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5" name=""/>
          <p:cNvSpPr/>
          <p:nvPr/>
        </p:nvSpPr>
        <p:spPr>
          <a:xfrm flipH="1">
            <a:off x="4123800" y="2993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6" name=""/>
          <p:cNvSpPr/>
          <p:nvPr/>
        </p:nvSpPr>
        <p:spPr>
          <a:xfrm flipH="1">
            <a:off x="4119120" y="2993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7" name=""/>
          <p:cNvSpPr/>
          <p:nvPr/>
        </p:nvSpPr>
        <p:spPr>
          <a:xfrm>
            <a:off x="4119120" y="2993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8" name=""/>
          <p:cNvSpPr/>
          <p:nvPr/>
        </p:nvSpPr>
        <p:spPr>
          <a:xfrm flipH="1">
            <a:off x="4114440" y="2998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9" name=""/>
          <p:cNvSpPr/>
          <p:nvPr/>
        </p:nvSpPr>
        <p:spPr>
          <a:xfrm flipH="1">
            <a:off x="4109400" y="29984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0" name=""/>
          <p:cNvSpPr/>
          <p:nvPr/>
        </p:nvSpPr>
        <p:spPr>
          <a:xfrm flipH="1">
            <a:off x="4100040" y="29984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1" name=""/>
          <p:cNvSpPr/>
          <p:nvPr/>
        </p:nvSpPr>
        <p:spPr>
          <a:xfrm flipH="1">
            <a:off x="4095360" y="30031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2" name=""/>
          <p:cNvSpPr/>
          <p:nvPr/>
        </p:nvSpPr>
        <p:spPr>
          <a:xfrm flipH="1">
            <a:off x="4080960" y="30081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3" name=""/>
          <p:cNvSpPr/>
          <p:nvPr/>
        </p:nvSpPr>
        <p:spPr>
          <a:xfrm flipH="1">
            <a:off x="4076280" y="3012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4" name=""/>
          <p:cNvSpPr/>
          <p:nvPr/>
        </p:nvSpPr>
        <p:spPr>
          <a:xfrm flipH="1">
            <a:off x="4071240" y="3017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5" name=""/>
          <p:cNvSpPr/>
          <p:nvPr/>
        </p:nvSpPr>
        <p:spPr>
          <a:xfrm flipH="1">
            <a:off x="4066560" y="3017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6" name=""/>
          <p:cNvSpPr/>
          <p:nvPr/>
        </p:nvSpPr>
        <p:spPr>
          <a:xfrm flipH="1">
            <a:off x="4061880" y="3022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7" name=""/>
          <p:cNvSpPr/>
          <p:nvPr/>
        </p:nvSpPr>
        <p:spPr>
          <a:xfrm>
            <a:off x="4061880" y="3022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8" name=""/>
          <p:cNvSpPr/>
          <p:nvPr/>
        </p:nvSpPr>
        <p:spPr>
          <a:xfrm flipH="1">
            <a:off x="4057200" y="3027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9" name=""/>
          <p:cNvSpPr/>
          <p:nvPr/>
        </p:nvSpPr>
        <p:spPr>
          <a:xfrm flipH="1">
            <a:off x="4052520" y="3027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0" name=""/>
          <p:cNvSpPr/>
          <p:nvPr/>
        </p:nvSpPr>
        <p:spPr>
          <a:xfrm flipH="1">
            <a:off x="4047480" y="3027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1" name=""/>
          <p:cNvSpPr/>
          <p:nvPr/>
        </p:nvSpPr>
        <p:spPr>
          <a:xfrm flipH="1">
            <a:off x="404280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2" name=""/>
          <p:cNvSpPr/>
          <p:nvPr/>
        </p:nvSpPr>
        <p:spPr>
          <a:xfrm flipH="1">
            <a:off x="4038120" y="3031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3" name=""/>
          <p:cNvSpPr/>
          <p:nvPr/>
        </p:nvSpPr>
        <p:spPr>
          <a:xfrm flipH="1">
            <a:off x="4033440" y="3031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4" name=""/>
          <p:cNvSpPr/>
          <p:nvPr/>
        </p:nvSpPr>
        <p:spPr>
          <a:xfrm flipH="1">
            <a:off x="4028400" y="3036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5" name=""/>
          <p:cNvSpPr/>
          <p:nvPr/>
        </p:nvSpPr>
        <p:spPr>
          <a:xfrm flipH="1">
            <a:off x="4019040" y="30366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6" name=""/>
          <p:cNvSpPr/>
          <p:nvPr/>
        </p:nvSpPr>
        <p:spPr>
          <a:xfrm flipH="1">
            <a:off x="4014360" y="304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7" name=""/>
          <p:cNvSpPr/>
          <p:nvPr/>
        </p:nvSpPr>
        <p:spPr>
          <a:xfrm flipH="1">
            <a:off x="4009320" y="30412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8" name=""/>
          <p:cNvSpPr/>
          <p:nvPr/>
        </p:nvSpPr>
        <p:spPr>
          <a:xfrm flipH="1">
            <a:off x="4004640" y="3046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9" name=""/>
          <p:cNvSpPr/>
          <p:nvPr/>
        </p:nvSpPr>
        <p:spPr>
          <a:xfrm flipH="1">
            <a:off x="3995280" y="30510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0" name=""/>
          <p:cNvSpPr/>
          <p:nvPr/>
        </p:nvSpPr>
        <p:spPr>
          <a:xfrm flipH="1">
            <a:off x="3990240" y="30556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1" name=""/>
          <p:cNvSpPr/>
          <p:nvPr/>
        </p:nvSpPr>
        <p:spPr>
          <a:xfrm flipH="1">
            <a:off x="3985560" y="3055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2" name=""/>
          <p:cNvSpPr/>
          <p:nvPr/>
        </p:nvSpPr>
        <p:spPr>
          <a:xfrm flipH="1">
            <a:off x="398088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3" name=""/>
          <p:cNvSpPr/>
          <p:nvPr/>
        </p:nvSpPr>
        <p:spPr>
          <a:xfrm flipH="1">
            <a:off x="3976200" y="3060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4" name=""/>
          <p:cNvSpPr/>
          <p:nvPr/>
        </p:nvSpPr>
        <p:spPr>
          <a:xfrm flipH="1">
            <a:off x="3966480" y="30603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5" name=""/>
          <p:cNvSpPr/>
          <p:nvPr/>
        </p:nvSpPr>
        <p:spPr>
          <a:xfrm flipH="1">
            <a:off x="3961800" y="3070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6" name=""/>
          <p:cNvSpPr/>
          <p:nvPr/>
        </p:nvSpPr>
        <p:spPr>
          <a:xfrm flipH="1">
            <a:off x="3957120" y="3070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7" name=""/>
          <p:cNvSpPr/>
          <p:nvPr/>
        </p:nvSpPr>
        <p:spPr>
          <a:xfrm flipH="1">
            <a:off x="3947400" y="30747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8" name=""/>
          <p:cNvSpPr/>
          <p:nvPr/>
        </p:nvSpPr>
        <p:spPr>
          <a:xfrm flipH="1">
            <a:off x="3942720" y="3084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9" name=""/>
          <p:cNvSpPr/>
          <p:nvPr/>
        </p:nvSpPr>
        <p:spPr>
          <a:xfrm flipH="1">
            <a:off x="3938040" y="3084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0" name=""/>
          <p:cNvSpPr/>
          <p:nvPr/>
        </p:nvSpPr>
        <p:spPr>
          <a:xfrm flipH="1">
            <a:off x="3933000" y="3089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1" name=""/>
          <p:cNvSpPr/>
          <p:nvPr/>
        </p:nvSpPr>
        <p:spPr>
          <a:xfrm flipH="1">
            <a:off x="3928320" y="3093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2" name=""/>
          <p:cNvSpPr/>
          <p:nvPr/>
        </p:nvSpPr>
        <p:spPr>
          <a:xfrm>
            <a:off x="3928320" y="3093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3" name=""/>
          <p:cNvSpPr/>
          <p:nvPr/>
        </p:nvSpPr>
        <p:spPr>
          <a:xfrm flipH="1">
            <a:off x="3923640" y="3098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4" name=""/>
          <p:cNvSpPr/>
          <p:nvPr/>
        </p:nvSpPr>
        <p:spPr>
          <a:xfrm flipH="1">
            <a:off x="3918960" y="3098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5" name=""/>
          <p:cNvSpPr/>
          <p:nvPr/>
        </p:nvSpPr>
        <p:spPr>
          <a:xfrm flipH="1">
            <a:off x="3913920" y="31032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6" name=""/>
          <p:cNvSpPr/>
          <p:nvPr/>
        </p:nvSpPr>
        <p:spPr>
          <a:xfrm>
            <a:off x="3913920" y="3103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7" name=""/>
          <p:cNvSpPr/>
          <p:nvPr/>
        </p:nvSpPr>
        <p:spPr>
          <a:xfrm flipH="1">
            <a:off x="3909240" y="3108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8" name=""/>
          <p:cNvSpPr/>
          <p:nvPr/>
        </p:nvSpPr>
        <p:spPr>
          <a:xfrm>
            <a:off x="3909240" y="3108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9" name=""/>
          <p:cNvSpPr/>
          <p:nvPr/>
        </p:nvSpPr>
        <p:spPr>
          <a:xfrm flipH="1">
            <a:off x="3904560" y="3112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0" name=""/>
          <p:cNvSpPr/>
          <p:nvPr/>
        </p:nvSpPr>
        <p:spPr>
          <a:xfrm flipH="1">
            <a:off x="3899880" y="3117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1" name=""/>
          <p:cNvSpPr/>
          <p:nvPr/>
        </p:nvSpPr>
        <p:spPr>
          <a:xfrm>
            <a:off x="3899880" y="3122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2" name=""/>
          <p:cNvSpPr/>
          <p:nvPr/>
        </p:nvSpPr>
        <p:spPr>
          <a:xfrm flipH="1">
            <a:off x="3894840" y="3127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3" name=""/>
          <p:cNvSpPr/>
          <p:nvPr/>
        </p:nvSpPr>
        <p:spPr>
          <a:xfrm>
            <a:off x="3894840" y="3127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4" name=""/>
          <p:cNvSpPr/>
          <p:nvPr/>
        </p:nvSpPr>
        <p:spPr>
          <a:xfrm flipH="1">
            <a:off x="3890160" y="3132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5" name=""/>
          <p:cNvSpPr/>
          <p:nvPr/>
        </p:nvSpPr>
        <p:spPr>
          <a:xfrm flipH="1">
            <a:off x="3885480" y="3132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6" name=""/>
          <p:cNvSpPr/>
          <p:nvPr/>
        </p:nvSpPr>
        <p:spPr>
          <a:xfrm>
            <a:off x="3885480" y="3132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7" name=""/>
          <p:cNvSpPr/>
          <p:nvPr/>
        </p:nvSpPr>
        <p:spPr>
          <a:xfrm flipH="1">
            <a:off x="3880800" y="3136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8" name=""/>
          <p:cNvSpPr/>
          <p:nvPr/>
        </p:nvSpPr>
        <p:spPr>
          <a:xfrm flipH="1">
            <a:off x="3876120" y="3136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9" name=""/>
          <p:cNvSpPr/>
          <p:nvPr/>
        </p:nvSpPr>
        <p:spPr>
          <a:xfrm flipH="1">
            <a:off x="3871080" y="31366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0" name=""/>
          <p:cNvSpPr/>
          <p:nvPr/>
        </p:nvSpPr>
        <p:spPr>
          <a:xfrm flipH="1">
            <a:off x="3866400" y="31413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1" name=""/>
          <p:cNvSpPr/>
          <p:nvPr/>
        </p:nvSpPr>
        <p:spPr>
          <a:xfrm flipH="1">
            <a:off x="3861720" y="3146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2" name=""/>
          <p:cNvSpPr/>
          <p:nvPr/>
        </p:nvSpPr>
        <p:spPr>
          <a:xfrm>
            <a:off x="3861720" y="3146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3" name=""/>
          <p:cNvSpPr/>
          <p:nvPr/>
        </p:nvSpPr>
        <p:spPr>
          <a:xfrm>
            <a:off x="3861720" y="3151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4" name=""/>
          <p:cNvSpPr/>
          <p:nvPr/>
        </p:nvSpPr>
        <p:spPr>
          <a:xfrm>
            <a:off x="3876120" y="3155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5" name=""/>
          <p:cNvSpPr/>
          <p:nvPr/>
        </p:nvSpPr>
        <p:spPr>
          <a:xfrm flipH="1">
            <a:off x="3871080" y="31604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6" name=""/>
          <p:cNvSpPr/>
          <p:nvPr/>
        </p:nvSpPr>
        <p:spPr>
          <a:xfrm flipH="1">
            <a:off x="3866400" y="316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7" name=""/>
          <p:cNvSpPr/>
          <p:nvPr/>
        </p:nvSpPr>
        <p:spPr>
          <a:xfrm flipH="1">
            <a:off x="3861720" y="316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8" name=""/>
          <p:cNvSpPr/>
          <p:nvPr/>
        </p:nvSpPr>
        <p:spPr>
          <a:xfrm flipH="1">
            <a:off x="3857040" y="316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9" name=""/>
          <p:cNvSpPr/>
          <p:nvPr/>
        </p:nvSpPr>
        <p:spPr>
          <a:xfrm flipH="1">
            <a:off x="3852000" y="31654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0" name=""/>
          <p:cNvSpPr/>
          <p:nvPr/>
        </p:nvSpPr>
        <p:spPr>
          <a:xfrm flipH="1">
            <a:off x="3847320" y="3170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1" name=""/>
          <p:cNvSpPr/>
          <p:nvPr/>
        </p:nvSpPr>
        <p:spPr>
          <a:xfrm flipH="1">
            <a:off x="384264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2" name=""/>
          <p:cNvSpPr/>
          <p:nvPr/>
        </p:nvSpPr>
        <p:spPr>
          <a:xfrm flipH="1">
            <a:off x="3837960" y="3174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3" name=""/>
          <p:cNvSpPr/>
          <p:nvPr/>
        </p:nvSpPr>
        <p:spPr>
          <a:xfrm flipH="1">
            <a:off x="3832920" y="3179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4" name=""/>
          <p:cNvSpPr/>
          <p:nvPr/>
        </p:nvSpPr>
        <p:spPr>
          <a:xfrm flipH="1">
            <a:off x="3828240" y="3179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5" name=""/>
          <p:cNvSpPr/>
          <p:nvPr/>
        </p:nvSpPr>
        <p:spPr>
          <a:xfrm flipH="1">
            <a:off x="3813840" y="31795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6" name=""/>
          <p:cNvSpPr/>
          <p:nvPr/>
        </p:nvSpPr>
        <p:spPr>
          <a:xfrm flipH="1" flipV="1">
            <a:off x="3809160" y="3174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7" name=""/>
          <p:cNvSpPr/>
          <p:nvPr/>
        </p:nvSpPr>
        <p:spPr>
          <a:xfrm flipH="1">
            <a:off x="3799800" y="31748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8" name=""/>
          <p:cNvSpPr/>
          <p:nvPr/>
        </p:nvSpPr>
        <p:spPr>
          <a:xfrm flipV="1">
            <a:off x="3799800" y="317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9" name=""/>
          <p:cNvSpPr/>
          <p:nvPr/>
        </p:nvSpPr>
        <p:spPr>
          <a:xfrm flipH="1">
            <a:off x="3794760" y="3170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0" name=""/>
          <p:cNvSpPr/>
          <p:nvPr/>
        </p:nvSpPr>
        <p:spPr>
          <a:xfrm>
            <a:off x="3794760" y="317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1" name=""/>
          <p:cNvSpPr/>
          <p:nvPr/>
        </p:nvSpPr>
        <p:spPr>
          <a:xfrm>
            <a:off x="3794760" y="3174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2" name=""/>
          <p:cNvSpPr/>
          <p:nvPr/>
        </p:nvSpPr>
        <p:spPr>
          <a:xfrm>
            <a:off x="3794760" y="31795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3" name=""/>
          <p:cNvSpPr/>
          <p:nvPr/>
        </p:nvSpPr>
        <p:spPr>
          <a:xfrm>
            <a:off x="3799800" y="318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4" name=""/>
          <p:cNvSpPr/>
          <p:nvPr/>
        </p:nvSpPr>
        <p:spPr>
          <a:xfrm>
            <a:off x="3799800" y="3189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5" name=""/>
          <p:cNvSpPr/>
          <p:nvPr/>
        </p:nvSpPr>
        <p:spPr>
          <a:xfrm>
            <a:off x="3804480" y="3189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6" name=""/>
          <p:cNvSpPr/>
          <p:nvPr/>
        </p:nvSpPr>
        <p:spPr>
          <a:xfrm flipV="1">
            <a:off x="3809160" y="318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7" name=""/>
          <p:cNvSpPr/>
          <p:nvPr/>
        </p:nvSpPr>
        <p:spPr>
          <a:xfrm>
            <a:off x="3809160" y="3184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8" name=""/>
          <p:cNvSpPr/>
          <p:nvPr/>
        </p:nvSpPr>
        <p:spPr>
          <a:xfrm flipV="1">
            <a:off x="3813840" y="31795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9" name=""/>
          <p:cNvSpPr/>
          <p:nvPr/>
        </p:nvSpPr>
        <p:spPr>
          <a:xfrm>
            <a:off x="3818880" y="31795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0" name=""/>
          <p:cNvSpPr/>
          <p:nvPr/>
        </p:nvSpPr>
        <p:spPr>
          <a:xfrm flipV="1">
            <a:off x="3828240" y="3174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1" name=""/>
          <p:cNvSpPr/>
          <p:nvPr/>
        </p:nvSpPr>
        <p:spPr>
          <a:xfrm>
            <a:off x="3832920" y="317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2" name=""/>
          <p:cNvSpPr/>
          <p:nvPr/>
        </p:nvSpPr>
        <p:spPr>
          <a:xfrm>
            <a:off x="383796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3" name=""/>
          <p:cNvSpPr/>
          <p:nvPr/>
        </p:nvSpPr>
        <p:spPr>
          <a:xfrm>
            <a:off x="3842640" y="31748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4" name=""/>
          <p:cNvSpPr/>
          <p:nvPr/>
        </p:nvSpPr>
        <p:spPr>
          <a:xfrm>
            <a:off x="3852000" y="317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5" name=""/>
          <p:cNvSpPr/>
          <p:nvPr/>
        </p:nvSpPr>
        <p:spPr>
          <a:xfrm>
            <a:off x="385704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6" name=""/>
          <p:cNvSpPr/>
          <p:nvPr/>
        </p:nvSpPr>
        <p:spPr>
          <a:xfrm>
            <a:off x="386172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7" name=""/>
          <p:cNvSpPr/>
          <p:nvPr/>
        </p:nvSpPr>
        <p:spPr>
          <a:xfrm>
            <a:off x="386640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8" name=""/>
          <p:cNvSpPr/>
          <p:nvPr/>
        </p:nvSpPr>
        <p:spPr>
          <a:xfrm>
            <a:off x="3871080" y="317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9" name=""/>
          <p:cNvSpPr/>
          <p:nvPr/>
        </p:nvSpPr>
        <p:spPr>
          <a:xfrm flipH="1" flipV="1">
            <a:off x="3871080" y="3170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0" name=""/>
          <p:cNvSpPr/>
          <p:nvPr/>
        </p:nvSpPr>
        <p:spPr>
          <a:xfrm flipH="1" flipV="1">
            <a:off x="3861720" y="3165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1" name=""/>
          <p:cNvSpPr/>
          <p:nvPr/>
        </p:nvSpPr>
        <p:spPr>
          <a:xfrm flipH="1">
            <a:off x="3857040" y="3165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2" name=""/>
          <p:cNvSpPr/>
          <p:nvPr/>
        </p:nvSpPr>
        <p:spPr>
          <a:xfrm flipH="1">
            <a:off x="3852000" y="31654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3" name=""/>
          <p:cNvSpPr/>
          <p:nvPr/>
        </p:nvSpPr>
        <p:spPr>
          <a:xfrm flipH="1">
            <a:off x="3847320" y="317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4" name=""/>
          <p:cNvSpPr/>
          <p:nvPr/>
        </p:nvSpPr>
        <p:spPr>
          <a:xfrm flipH="1">
            <a:off x="3842640" y="3170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5" name=""/>
          <p:cNvSpPr/>
          <p:nvPr/>
        </p:nvSpPr>
        <p:spPr>
          <a:xfrm flipH="1">
            <a:off x="3828240" y="31748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6" name=""/>
          <p:cNvSpPr/>
          <p:nvPr/>
        </p:nvSpPr>
        <p:spPr>
          <a:xfrm flipH="1">
            <a:off x="363276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7" name=""/>
          <p:cNvSpPr/>
          <p:nvPr/>
        </p:nvSpPr>
        <p:spPr>
          <a:xfrm flipH="1">
            <a:off x="362808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8" name=""/>
          <p:cNvSpPr/>
          <p:nvPr/>
        </p:nvSpPr>
        <p:spPr>
          <a:xfrm flipH="1">
            <a:off x="362340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9" name=""/>
          <p:cNvSpPr/>
          <p:nvPr/>
        </p:nvSpPr>
        <p:spPr>
          <a:xfrm flipH="1" flipV="1">
            <a:off x="3618360" y="3170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0" name=""/>
          <p:cNvSpPr/>
          <p:nvPr/>
        </p:nvSpPr>
        <p:spPr>
          <a:xfrm flipH="1">
            <a:off x="3613680" y="317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1" name=""/>
          <p:cNvSpPr/>
          <p:nvPr/>
        </p:nvSpPr>
        <p:spPr>
          <a:xfrm flipH="1">
            <a:off x="3609000" y="317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2" name=""/>
          <p:cNvSpPr/>
          <p:nvPr/>
        </p:nvSpPr>
        <p:spPr>
          <a:xfrm>
            <a:off x="3609000" y="317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3" name=""/>
          <p:cNvSpPr/>
          <p:nvPr/>
        </p:nvSpPr>
        <p:spPr>
          <a:xfrm flipH="1">
            <a:off x="360432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4" name=""/>
          <p:cNvSpPr/>
          <p:nvPr/>
        </p:nvSpPr>
        <p:spPr>
          <a:xfrm flipH="1">
            <a:off x="3599280" y="317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5" name=""/>
          <p:cNvSpPr/>
          <p:nvPr/>
        </p:nvSpPr>
        <p:spPr>
          <a:xfrm flipH="1">
            <a:off x="3594600" y="3174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6" name=""/>
          <p:cNvSpPr/>
          <p:nvPr/>
        </p:nvSpPr>
        <p:spPr>
          <a:xfrm flipH="1">
            <a:off x="3585240" y="31748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7" name=""/>
          <p:cNvSpPr/>
          <p:nvPr/>
        </p:nvSpPr>
        <p:spPr>
          <a:xfrm flipH="1">
            <a:off x="3580200" y="31795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8" name=""/>
          <p:cNvSpPr/>
          <p:nvPr/>
        </p:nvSpPr>
        <p:spPr>
          <a:xfrm flipH="1">
            <a:off x="3575520" y="3184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9" name=""/>
          <p:cNvSpPr/>
          <p:nvPr/>
        </p:nvSpPr>
        <p:spPr>
          <a:xfrm>
            <a:off x="3575520" y="318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0" name=""/>
          <p:cNvSpPr/>
          <p:nvPr/>
        </p:nvSpPr>
        <p:spPr>
          <a:xfrm flipH="1">
            <a:off x="3566160" y="3189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1" name=""/>
          <p:cNvSpPr/>
          <p:nvPr/>
        </p:nvSpPr>
        <p:spPr>
          <a:xfrm flipH="1">
            <a:off x="3561120" y="31939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2" name=""/>
          <p:cNvSpPr/>
          <p:nvPr/>
        </p:nvSpPr>
        <p:spPr>
          <a:xfrm flipH="1">
            <a:off x="3556440" y="31986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3" name=""/>
          <p:cNvSpPr/>
          <p:nvPr/>
        </p:nvSpPr>
        <p:spPr>
          <a:xfrm>
            <a:off x="3556440" y="3203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4" name=""/>
          <p:cNvSpPr/>
          <p:nvPr/>
        </p:nvSpPr>
        <p:spPr>
          <a:xfrm flipH="1">
            <a:off x="3551760" y="3208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5" name=""/>
          <p:cNvSpPr/>
          <p:nvPr/>
        </p:nvSpPr>
        <p:spPr>
          <a:xfrm>
            <a:off x="3551760" y="3208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6" name=""/>
          <p:cNvSpPr/>
          <p:nvPr/>
        </p:nvSpPr>
        <p:spPr>
          <a:xfrm>
            <a:off x="3551760" y="3213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7" name=""/>
          <p:cNvSpPr/>
          <p:nvPr/>
        </p:nvSpPr>
        <p:spPr>
          <a:xfrm>
            <a:off x="3551760" y="32176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8" name=""/>
          <p:cNvSpPr/>
          <p:nvPr/>
        </p:nvSpPr>
        <p:spPr>
          <a:xfrm>
            <a:off x="3551760" y="3222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9" name=""/>
          <p:cNvSpPr/>
          <p:nvPr/>
        </p:nvSpPr>
        <p:spPr>
          <a:xfrm>
            <a:off x="3551760" y="322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0" name=""/>
          <p:cNvSpPr/>
          <p:nvPr/>
        </p:nvSpPr>
        <p:spPr>
          <a:xfrm>
            <a:off x="3551760" y="3232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1" name=""/>
          <p:cNvSpPr/>
          <p:nvPr/>
        </p:nvSpPr>
        <p:spPr>
          <a:xfrm>
            <a:off x="3551760" y="3241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2" name=""/>
          <p:cNvSpPr/>
          <p:nvPr/>
        </p:nvSpPr>
        <p:spPr>
          <a:xfrm>
            <a:off x="3551760" y="324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3" name=""/>
          <p:cNvSpPr/>
          <p:nvPr/>
        </p:nvSpPr>
        <p:spPr>
          <a:xfrm>
            <a:off x="3551760" y="3251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4" name=""/>
          <p:cNvSpPr/>
          <p:nvPr/>
        </p:nvSpPr>
        <p:spPr>
          <a:xfrm>
            <a:off x="3551760" y="3255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5" name=""/>
          <p:cNvSpPr/>
          <p:nvPr/>
        </p:nvSpPr>
        <p:spPr>
          <a:xfrm>
            <a:off x="3551760" y="3260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6" name=""/>
          <p:cNvSpPr/>
          <p:nvPr/>
        </p:nvSpPr>
        <p:spPr>
          <a:xfrm>
            <a:off x="3551760" y="3270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7" name=""/>
          <p:cNvSpPr/>
          <p:nvPr/>
        </p:nvSpPr>
        <p:spPr>
          <a:xfrm>
            <a:off x="3551760" y="327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8" name=""/>
          <p:cNvSpPr/>
          <p:nvPr/>
        </p:nvSpPr>
        <p:spPr>
          <a:xfrm>
            <a:off x="3551760" y="3279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9" name=""/>
          <p:cNvSpPr/>
          <p:nvPr/>
        </p:nvSpPr>
        <p:spPr>
          <a:xfrm flipH="1">
            <a:off x="3547080" y="328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0" name=""/>
          <p:cNvSpPr/>
          <p:nvPr/>
        </p:nvSpPr>
        <p:spPr>
          <a:xfrm flipH="1">
            <a:off x="3542400" y="328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1" name=""/>
          <p:cNvSpPr/>
          <p:nvPr/>
        </p:nvSpPr>
        <p:spPr>
          <a:xfrm>
            <a:off x="3542400" y="3289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2" name=""/>
          <p:cNvSpPr/>
          <p:nvPr/>
        </p:nvSpPr>
        <p:spPr>
          <a:xfrm flipH="1">
            <a:off x="3537360" y="3294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3" name=""/>
          <p:cNvSpPr/>
          <p:nvPr/>
        </p:nvSpPr>
        <p:spPr>
          <a:xfrm flipH="1">
            <a:off x="3528000" y="3294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4" name=""/>
          <p:cNvSpPr/>
          <p:nvPr/>
        </p:nvSpPr>
        <p:spPr>
          <a:xfrm flipH="1">
            <a:off x="3523320" y="3294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5" name=""/>
          <p:cNvSpPr/>
          <p:nvPr/>
        </p:nvSpPr>
        <p:spPr>
          <a:xfrm flipH="1">
            <a:off x="3518280" y="3294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6" name=""/>
          <p:cNvSpPr/>
          <p:nvPr/>
        </p:nvSpPr>
        <p:spPr>
          <a:xfrm flipV="1">
            <a:off x="3518280" y="3289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7" name=""/>
          <p:cNvSpPr/>
          <p:nvPr/>
        </p:nvSpPr>
        <p:spPr>
          <a:xfrm>
            <a:off x="3518280" y="3289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8" name=""/>
          <p:cNvSpPr/>
          <p:nvPr/>
        </p:nvSpPr>
        <p:spPr>
          <a:xfrm>
            <a:off x="3523320" y="328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9" name=""/>
          <p:cNvSpPr/>
          <p:nvPr/>
        </p:nvSpPr>
        <p:spPr>
          <a:xfrm>
            <a:off x="3528000" y="328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0" name=""/>
          <p:cNvSpPr/>
          <p:nvPr/>
        </p:nvSpPr>
        <p:spPr>
          <a:xfrm>
            <a:off x="3532680" y="328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1" name=""/>
          <p:cNvSpPr/>
          <p:nvPr/>
        </p:nvSpPr>
        <p:spPr>
          <a:xfrm>
            <a:off x="3537360" y="32893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2" name=""/>
          <p:cNvSpPr/>
          <p:nvPr/>
        </p:nvSpPr>
        <p:spPr>
          <a:xfrm>
            <a:off x="3542400" y="3294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3" name=""/>
          <p:cNvSpPr/>
          <p:nvPr/>
        </p:nvSpPr>
        <p:spPr>
          <a:xfrm>
            <a:off x="3547080" y="3294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4" name=""/>
          <p:cNvSpPr/>
          <p:nvPr/>
        </p:nvSpPr>
        <p:spPr>
          <a:xfrm>
            <a:off x="3547080" y="32986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5" name=""/>
          <p:cNvSpPr/>
          <p:nvPr/>
        </p:nvSpPr>
        <p:spPr>
          <a:xfrm>
            <a:off x="3551760" y="3303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6" name=""/>
          <p:cNvSpPr/>
          <p:nvPr/>
        </p:nvSpPr>
        <p:spPr>
          <a:xfrm>
            <a:off x="3551760" y="3308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7" name=""/>
          <p:cNvSpPr/>
          <p:nvPr/>
        </p:nvSpPr>
        <p:spPr>
          <a:xfrm>
            <a:off x="3556440" y="3313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8" name=""/>
          <p:cNvSpPr/>
          <p:nvPr/>
        </p:nvSpPr>
        <p:spPr>
          <a:xfrm>
            <a:off x="3556440" y="3317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9" name=""/>
          <p:cNvSpPr/>
          <p:nvPr/>
        </p:nvSpPr>
        <p:spPr>
          <a:xfrm flipH="1">
            <a:off x="3551760" y="3322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0" name=""/>
          <p:cNvSpPr/>
          <p:nvPr/>
        </p:nvSpPr>
        <p:spPr>
          <a:xfrm>
            <a:off x="3551760" y="3327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1" name=""/>
          <p:cNvSpPr/>
          <p:nvPr/>
        </p:nvSpPr>
        <p:spPr>
          <a:xfrm flipH="1">
            <a:off x="3547080" y="3332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2" name=""/>
          <p:cNvSpPr/>
          <p:nvPr/>
        </p:nvSpPr>
        <p:spPr>
          <a:xfrm>
            <a:off x="3547080" y="3336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3" name=""/>
          <p:cNvSpPr/>
          <p:nvPr/>
        </p:nvSpPr>
        <p:spPr>
          <a:xfrm flipH="1">
            <a:off x="3542400" y="3341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4" name=""/>
          <p:cNvSpPr/>
          <p:nvPr/>
        </p:nvSpPr>
        <p:spPr>
          <a:xfrm flipH="1">
            <a:off x="3537360" y="33465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5" name=""/>
          <p:cNvSpPr/>
          <p:nvPr/>
        </p:nvSpPr>
        <p:spPr>
          <a:xfrm flipH="1">
            <a:off x="3532680" y="3360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6" name=""/>
          <p:cNvSpPr/>
          <p:nvPr/>
        </p:nvSpPr>
        <p:spPr>
          <a:xfrm>
            <a:off x="3532680" y="336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7" name=""/>
          <p:cNvSpPr/>
          <p:nvPr/>
        </p:nvSpPr>
        <p:spPr>
          <a:xfrm flipH="1">
            <a:off x="3528000" y="3370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8" name=""/>
          <p:cNvSpPr/>
          <p:nvPr/>
        </p:nvSpPr>
        <p:spPr>
          <a:xfrm>
            <a:off x="3528000" y="3375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9" name=""/>
          <p:cNvSpPr/>
          <p:nvPr/>
        </p:nvSpPr>
        <p:spPr>
          <a:xfrm>
            <a:off x="3528000" y="338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0" name=""/>
          <p:cNvSpPr/>
          <p:nvPr/>
        </p:nvSpPr>
        <p:spPr>
          <a:xfrm flipH="1">
            <a:off x="3523320" y="33847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1" name=""/>
          <p:cNvSpPr/>
          <p:nvPr/>
        </p:nvSpPr>
        <p:spPr>
          <a:xfrm>
            <a:off x="3523320" y="340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2" name=""/>
          <p:cNvSpPr/>
          <p:nvPr/>
        </p:nvSpPr>
        <p:spPr>
          <a:xfrm>
            <a:off x="3523320" y="3408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3" name=""/>
          <p:cNvSpPr/>
          <p:nvPr/>
        </p:nvSpPr>
        <p:spPr>
          <a:xfrm>
            <a:off x="3523320" y="34178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4" name=""/>
          <p:cNvSpPr/>
          <p:nvPr/>
        </p:nvSpPr>
        <p:spPr>
          <a:xfrm>
            <a:off x="3528000" y="3427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5" name=""/>
          <p:cNvSpPr/>
          <p:nvPr/>
        </p:nvSpPr>
        <p:spPr>
          <a:xfrm>
            <a:off x="3532680" y="3432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6" name=""/>
          <p:cNvSpPr/>
          <p:nvPr/>
        </p:nvSpPr>
        <p:spPr>
          <a:xfrm>
            <a:off x="3537360" y="343692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7" name=""/>
          <p:cNvSpPr/>
          <p:nvPr/>
        </p:nvSpPr>
        <p:spPr>
          <a:xfrm>
            <a:off x="3551760" y="3441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8" name=""/>
          <p:cNvSpPr/>
          <p:nvPr/>
        </p:nvSpPr>
        <p:spPr>
          <a:xfrm>
            <a:off x="3556440" y="34419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9" name=""/>
          <p:cNvSpPr/>
          <p:nvPr/>
        </p:nvSpPr>
        <p:spPr>
          <a:xfrm>
            <a:off x="3566160" y="34419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0" name=""/>
          <p:cNvSpPr/>
          <p:nvPr/>
        </p:nvSpPr>
        <p:spPr>
          <a:xfrm>
            <a:off x="3032280" y="3332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1" name=""/>
          <p:cNvSpPr/>
          <p:nvPr/>
        </p:nvSpPr>
        <p:spPr>
          <a:xfrm>
            <a:off x="3032280" y="3336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2" name=""/>
          <p:cNvSpPr/>
          <p:nvPr/>
        </p:nvSpPr>
        <p:spPr>
          <a:xfrm>
            <a:off x="3032280" y="3341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3" name=""/>
          <p:cNvSpPr/>
          <p:nvPr/>
        </p:nvSpPr>
        <p:spPr>
          <a:xfrm>
            <a:off x="3032280" y="3346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4" name=""/>
          <p:cNvSpPr/>
          <p:nvPr/>
        </p:nvSpPr>
        <p:spPr>
          <a:xfrm flipH="1">
            <a:off x="3027240" y="3351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5" name=""/>
          <p:cNvSpPr/>
          <p:nvPr/>
        </p:nvSpPr>
        <p:spPr>
          <a:xfrm>
            <a:off x="3027240" y="33559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6" name=""/>
          <p:cNvSpPr/>
          <p:nvPr/>
        </p:nvSpPr>
        <p:spPr>
          <a:xfrm>
            <a:off x="3027240" y="33703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7" name=""/>
          <p:cNvSpPr/>
          <p:nvPr/>
        </p:nvSpPr>
        <p:spPr>
          <a:xfrm>
            <a:off x="3027240" y="338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8" name=""/>
          <p:cNvSpPr/>
          <p:nvPr/>
        </p:nvSpPr>
        <p:spPr>
          <a:xfrm>
            <a:off x="3027240" y="3389400"/>
            <a:ext cx="5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9" name=""/>
          <p:cNvSpPr/>
          <p:nvPr/>
        </p:nvSpPr>
        <p:spPr>
          <a:xfrm>
            <a:off x="3032280" y="341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0" name=""/>
          <p:cNvSpPr/>
          <p:nvPr/>
        </p:nvSpPr>
        <p:spPr>
          <a:xfrm>
            <a:off x="3036960" y="341784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1" name=""/>
          <p:cNvSpPr/>
          <p:nvPr/>
        </p:nvSpPr>
        <p:spPr>
          <a:xfrm flipV="1">
            <a:off x="3051000" y="34178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2" name=""/>
          <p:cNvSpPr/>
          <p:nvPr/>
        </p:nvSpPr>
        <p:spPr>
          <a:xfrm flipV="1">
            <a:off x="3056040" y="34131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3" name=""/>
          <p:cNvSpPr/>
          <p:nvPr/>
        </p:nvSpPr>
        <p:spPr>
          <a:xfrm flipV="1">
            <a:off x="3065400" y="338472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4" name=""/>
          <p:cNvSpPr/>
          <p:nvPr/>
        </p:nvSpPr>
        <p:spPr>
          <a:xfrm flipV="1">
            <a:off x="3084480" y="33750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5" name=""/>
          <p:cNvSpPr/>
          <p:nvPr/>
        </p:nvSpPr>
        <p:spPr>
          <a:xfrm flipV="1">
            <a:off x="3089160" y="336564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6" name=""/>
          <p:cNvSpPr/>
          <p:nvPr/>
        </p:nvSpPr>
        <p:spPr>
          <a:xfrm flipV="1">
            <a:off x="3098880" y="3327480"/>
            <a:ext cx="190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7" name=""/>
          <p:cNvSpPr/>
          <p:nvPr/>
        </p:nvSpPr>
        <p:spPr>
          <a:xfrm flipV="1">
            <a:off x="3117960" y="3322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8" name=""/>
          <p:cNvSpPr/>
          <p:nvPr/>
        </p:nvSpPr>
        <p:spPr>
          <a:xfrm flipV="1">
            <a:off x="3122640" y="33084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9" name=""/>
          <p:cNvSpPr/>
          <p:nvPr/>
        </p:nvSpPr>
        <p:spPr>
          <a:xfrm flipV="1">
            <a:off x="3127320" y="3303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0" name=""/>
          <p:cNvSpPr/>
          <p:nvPr/>
        </p:nvSpPr>
        <p:spPr>
          <a:xfrm>
            <a:off x="3127320" y="3303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1" name=""/>
          <p:cNvSpPr/>
          <p:nvPr/>
        </p:nvSpPr>
        <p:spPr>
          <a:xfrm>
            <a:off x="3127320" y="3313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2" name=""/>
          <p:cNvSpPr/>
          <p:nvPr/>
        </p:nvSpPr>
        <p:spPr>
          <a:xfrm>
            <a:off x="3127320" y="3317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3" name=""/>
          <p:cNvSpPr/>
          <p:nvPr/>
        </p:nvSpPr>
        <p:spPr>
          <a:xfrm>
            <a:off x="3127320" y="33228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4" name=""/>
          <p:cNvSpPr/>
          <p:nvPr/>
        </p:nvSpPr>
        <p:spPr>
          <a:xfrm>
            <a:off x="3127320" y="3346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5" name=""/>
          <p:cNvSpPr/>
          <p:nvPr/>
        </p:nvSpPr>
        <p:spPr>
          <a:xfrm>
            <a:off x="3127320" y="33512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6" name=""/>
          <p:cNvSpPr/>
          <p:nvPr/>
        </p:nvSpPr>
        <p:spPr>
          <a:xfrm>
            <a:off x="3127320" y="3360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7" name=""/>
          <p:cNvSpPr/>
          <p:nvPr/>
        </p:nvSpPr>
        <p:spPr>
          <a:xfrm>
            <a:off x="3127320" y="33703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8" name=""/>
          <p:cNvSpPr/>
          <p:nvPr/>
        </p:nvSpPr>
        <p:spPr>
          <a:xfrm>
            <a:off x="3137040" y="3384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9" name=""/>
          <p:cNvSpPr/>
          <p:nvPr/>
        </p:nvSpPr>
        <p:spPr>
          <a:xfrm>
            <a:off x="3141720" y="3389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0" name=""/>
          <p:cNvSpPr/>
          <p:nvPr/>
        </p:nvSpPr>
        <p:spPr>
          <a:xfrm flipV="1">
            <a:off x="3146400" y="33894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1" name=""/>
          <p:cNvSpPr/>
          <p:nvPr/>
        </p:nvSpPr>
        <p:spPr>
          <a:xfrm flipV="1">
            <a:off x="3165480" y="3384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2" name=""/>
          <p:cNvSpPr/>
          <p:nvPr/>
        </p:nvSpPr>
        <p:spPr>
          <a:xfrm flipV="1">
            <a:off x="3175200" y="33800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3" name=""/>
          <p:cNvSpPr/>
          <p:nvPr/>
        </p:nvSpPr>
        <p:spPr>
          <a:xfrm flipV="1">
            <a:off x="3184560" y="3355920"/>
            <a:ext cx="2880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4" name=""/>
          <p:cNvSpPr/>
          <p:nvPr/>
        </p:nvSpPr>
        <p:spPr>
          <a:xfrm flipV="1">
            <a:off x="3213360" y="3351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5" name=""/>
          <p:cNvSpPr/>
          <p:nvPr/>
        </p:nvSpPr>
        <p:spPr>
          <a:xfrm flipV="1">
            <a:off x="3222720" y="33418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6" name=""/>
          <p:cNvSpPr/>
          <p:nvPr/>
        </p:nvSpPr>
        <p:spPr>
          <a:xfrm flipV="1">
            <a:off x="3232440" y="333216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7" name=""/>
          <p:cNvSpPr/>
          <p:nvPr/>
        </p:nvSpPr>
        <p:spPr>
          <a:xfrm flipV="1">
            <a:off x="3246480" y="33274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8" name=""/>
          <p:cNvSpPr/>
          <p:nvPr/>
        </p:nvSpPr>
        <p:spPr>
          <a:xfrm>
            <a:off x="3299040" y="3413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9" name=""/>
          <p:cNvSpPr/>
          <p:nvPr/>
        </p:nvSpPr>
        <p:spPr>
          <a:xfrm>
            <a:off x="3299040" y="3417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0" name=""/>
          <p:cNvSpPr/>
          <p:nvPr/>
        </p:nvSpPr>
        <p:spPr>
          <a:xfrm>
            <a:off x="3299040" y="3422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1" name=""/>
          <p:cNvSpPr/>
          <p:nvPr/>
        </p:nvSpPr>
        <p:spPr>
          <a:xfrm>
            <a:off x="3303720" y="3427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2" name=""/>
          <p:cNvSpPr/>
          <p:nvPr/>
        </p:nvSpPr>
        <p:spPr>
          <a:xfrm flipH="1">
            <a:off x="3299040" y="3432240"/>
            <a:ext cx="46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3" name=""/>
          <p:cNvSpPr/>
          <p:nvPr/>
        </p:nvSpPr>
        <p:spPr>
          <a:xfrm>
            <a:off x="3299040" y="34750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4" name=""/>
          <p:cNvSpPr/>
          <p:nvPr/>
        </p:nvSpPr>
        <p:spPr>
          <a:xfrm flipH="1">
            <a:off x="3284640" y="3484800"/>
            <a:ext cx="1440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5" name=""/>
          <p:cNvSpPr/>
          <p:nvPr/>
        </p:nvSpPr>
        <p:spPr>
          <a:xfrm flipH="1">
            <a:off x="3279960" y="35132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6" name=""/>
          <p:cNvSpPr/>
          <p:nvPr/>
        </p:nvSpPr>
        <p:spPr>
          <a:xfrm flipH="1">
            <a:off x="3275280" y="3518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7" name=""/>
          <p:cNvSpPr/>
          <p:nvPr/>
        </p:nvSpPr>
        <p:spPr>
          <a:xfrm flipH="1" flipV="1">
            <a:off x="3256200" y="35132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8" name=""/>
          <p:cNvSpPr/>
          <p:nvPr/>
        </p:nvSpPr>
        <p:spPr>
          <a:xfrm flipH="1" flipV="1">
            <a:off x="3251520" y="3508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9" name=""/>
          <p:cNvSpPr/>
          <p:nvPr/>
        </p:nvSpPr>
        <p:spPr>
          <a:xfrm flipV="1">
            <a:off x="3251520" y="34992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0" name=""/>
          <p:cNvSpPr/>
          <p:nvPr/>
        </p:nvSpPr>
        <p:spPr>
          <a:xfrm flipV="1">
            <a:off x="3251520" y="346104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1" name=""/>
          <p:cNvSpPr/>
          <p:nvPr/>
        </p:nvSpPr>
        <p:spPr>
          <a:xfrm flipV="1">
            <a:off x="3251520" y="34419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2" name=""/>
          <p:cNvSpPr/>
          <p:nvPr/>
        </p:nvSpPr>
        <p:spPr>
          <a:xfrm flipV="1">
            <a:off x="3251520" y="3394080"/>
            <a:ext cx="1908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3" name=""/>
          <p:cNvSpPr/>
          <p:nvPr/>
        </p:nvSpPr>
        <p:spPr>
          <a:xfrm flipV="1">
            <a:off x="3270600" y="33847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4" name=""/>
          <p:cNvSpPr/>
          <p:nvPr/>
        </p:nvSpPr>
        <p:spPr>
          <a:xfrm flipV="1">
            <a:off x="3279960" y="33800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5" name=""/>
          <p:cNvSpPr/>
          <p:nvPr/>
        </p:nvSpPr>
        <p:spPr>
          <a:xfrm>
            <a:off x="509652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6" name=""/>
          <p:cNvSpPr/>
          <p:nvPr/>
        </p:nvSpPr>
        <p:spPr>
          <a:xfrm>
            <a:off x="510120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7" name=""/>
          <p:cNvSpPr/>
          <p:nvPr/>
        </p:nvSpPr>
        <p:spPr>
          <a:xfrm>
            <a:off x="510588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8" name=""/>
          <p:cNvSpPr/>
          <p:nvPr/>
        </p:nvSpPr>
        <p:spPr>
          <a:xfrm>
            <a:off x="5110560" y="2407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9" name=""/>
          <p:cNvSpPr/>
          <p:nvPr/>
        </p:nvSpPr>
        <p:spPr>
          <a:xfrm flipV="1">
            <a:off x="5115600" y="2402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0" name=""/>
          <p:cNvSpPr/>
          <p:nvPr/>
        </p:nvSpPr>
        <p:spPr>
          <a:xfrm>
            <a:off x="511560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1" name=""/>
          <p:cNvSpPr/>
          <p:nvPr/>
        </p:nvSpPr>
        <p:spPr>
          <a:xfrm>
            <a:off x="512028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2" name=""/>
          <p:cNvSpPr/>
          <p:nvPr/>
        </p:nvSpPr>
        <p:spPr>
          <a:xfrm>
            <a:off x="512496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3" name=""/>
          <p:cNvSpPr/>
          <p:nvPr/>
        </p:nvSpPr>
        <p:spPr>
          <a:xfrm>
            <a:off x="5129640" y="2402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4" name=""/>
          <p:cNvSpPr/>
          <p:nvPr/>
        </p:nvSpPr>
        <p:spPr>
          <a:xfrm flipV="1">
            <a:off x="5134680" y="2397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5" name=""/>
          <p:cNvSpPr/>
          <p:nvPr/>
        </p:nvSpPr>
        <p:spPr>
          <a:xfrm>
            <a:off x="513936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6" name=""/>
          <p:cNvSpPr/>
          <p:nvPr/>
        </p:nvSpPr>
        <p:spPr>
          <a:xfrm>
            <a:off x="5144040" y="23979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7" name=""/>
          <p:cNvSpPr/>
          <p:nvPr/>
        </p:nvSpPr>
        <p:spPr>
          <a:xfrm>
            <a:off x="5158440" y="23979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8" name=""/>
          <p:cNvSpPr/>
          <p:nvPr/>
        </p:nvSpPr>
        <p:spPr>
          <a:xfrm>
            <a:off x="5172840" y="24026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9" name=""/>
          <p:cNvSpPr/>
          <p:nvPr/>
        </p:nvSpPr>
        <p:spPr>
          <a:xfrm>
            <a:off x="518220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0" name=""/>
          <p:cNvSpPr/>
          <p:nvPr/>
        </p:nvSpPr>
        <p:spPr>
          <a:xfrm flipV="1">
            <a:off x="5186880" y="2397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1" name=""/>
          <p:cNvSpPr/>
          <p:nvPr/>
        </p:nvSpPr>
        <p:spPr>
          <a:xfrm>
            <a:off x="519192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2" name=""/>
          <p:cNvSpPr/>
          <p:nvPr/>
        </p:nvSpPr>
        <p:spPr>
          <a:xfrm>
            <a:off x="519660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3" name=""/>
          <p:cNvSpPr/>
          <p:nvPr/>
        </p:nvSpPr>
        <p:spPr>
          <a:xfrm>
            <a:off x="520128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4" name=""/>
          <p:cNvSpPr/>
          <p:nvPr/>
        </p:nvSpPr>
        <p:spPr>
          <a:xfrm>
            <a:off x="5205960" y="23979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5" name=""/>
          <p:cNvSpPr/>
          <p:nvPr/>
        </p:nvSpPr>
        <p:spPr>
          <a:xfrm>
            <a:off x="522036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6" name=""/>
          <p:cNvSpPr/>
          <p:nvPr/>
        </p:nvSpPr>
        <p:spPr>
          <a:xfrm flipV="1">
            <a:off x="5225040" y="239292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7" name=""/>
          <p:cNvSpPr/>
          <p:nvPr/>
        </p:nvSpPr>
        <p:spPr>
          <a:xfrm>
            <a:off x="5244120" y="2392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8" name=""/>
          <p:cNvSpPr/>
          <p:nvPr/>
        </p:nvSpPr>
        <p:spPr>
          <a:xfrm>
            <a:off x="5249160" y="23929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9" name=""/>
          <p:cNvSpPr/>
          <p:nvPr/>
        </p:nvSpPr>
        <p:spPr>
          <a:xfrm>
            <a:off x="52632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0" name=""/>
          <p:cNvSpPr/>
          <p:nvPr/>
        </p:nvSpPr>
        <p:spPr>
          <a:xfrm>
            <a:off x="5267880" y="2392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1" name=""/>
          <p:cNvSpPr/>
          <p:nvPr/>
        </p:nvSpPr>
        <p:spPr>
          <a:xfrm>
            <a:off x="528228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2" name=""/>
          <p:cNvSpPr/>
          <p:nvPr/>
        </p:nvSpPr>
        <p:spPr>
          <a:xfrm>
            <a:off x="5286960" y="23929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3" name=""/>
          <p:cNvSpPr/>
          <p:nvPr/>
        </p:nvSpPr>
        <p:spPr>
          <a:xfrm>
            <a:off x="530136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4" name=""/>
          <p:cNvSpPr/>
          <p:nvPr/>
        </p:nvSpPr>
        <p:spPr>
          <a:xfrm>
            <a:off x="5306040" y="239292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5" name=""/>
          <p:cNvSpPr/>
          <p:nvPr/>
        </p:nvSpPr>
        <p:spPr>
          <a:xfrm flipV="1">
            <a:off x="5325120" y="23929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6" name=""/>
          <p:cNvSpPr/>
          <p:nvPr/>
        </p:nvSpPr>
        <p:spPr>
          <a:xfrm>
            <a:off x="5330160" y="23929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7" name=""/>
          <p:cNvSpPr/>
          <p:nvPr/>
        </p:nvSpPr>
        <p:spPr>
          <a:xfrm>
            <a:off x="5344200" y="2392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8" name=""/>
          <p:cNvSpPr/>
          <p:nvPr/>
        </p:nvSpPr>
        <p:spPr>
          <a:xfrm>
            <a:off x="5349240" y="23929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9" name=""/>
          <p:cNvSpPr/>
          <p:nvPr/>
        </p:nvSpPr>
        <p:spPr>
          <a:xfrm>
            <a:off x="536328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0" name=""/>
          <p:cNvSpPr/>
          <p:nvPr/>
        </p:nvSpPr>
        <p:spPr>
          <a:xfrm>
            <a:off x="53730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1" name=""/>
          <p:cNvSpPr/>
          <p:nvPr/>
        </p:nvSpPr>
        <p:spPr>
          <a:xfrm>
            <a:off x="537768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2" name=""/>
          <p:cNvSpPr/>
          <p:nvPr/>
        </p:nvSpPr>
        <p:spPr>
          <a:xfrm>
            <a:off x="53874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3" name=""/>
          <p:cNvSpPr/>
          <p:nvPr/>
        </p:nvSpPr>
        <p:spPr>
          <a:xfrm>
            <a:off x="5392080" y="2392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4" name=""/>
          <p:cNvSpPr/>
          <p:nvPr/>
        </p:nvSpPr>
        <p:spPr>
          <a:xfrm>
            <a:off x="540144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5" name=""/>
          <p:cNvSpPr/>
          <p:nvPr/>
        </p:nvSpPr>
        <p:spPr>
          <a:xfrm>
            <a:off x="541116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6" name=""/>
          <p:cNvSpPr/>
          <p:nvPr/>
        </p:nvSpPr>
        <p:spPr>
          <a:xfrm>
            <a:off x="5415840" y="2392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7" name=""/>
          <p:cNvSpPr/>
          <p:nvPr/>
        </p:nvSpPr>
        <p:spPr>
          <a:xfrm>
            <a:off x="542520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8" name=""/>
          <p:cNvSpPr/>
          <p:nvPr/>
        </p:nvSpPr>
        <p:spPr>
          <a:xfrm>
            <a:off x="543492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9" name=""/>
          <p:cNvSpPr/>
          <p:nvPr/>
        </p:nvSpPr>
        <p:spPr>
          <a:xfrm>
            <a:off x="54396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0" name=""/>
          <p:cNvSpPr/>
          <p:nvPr/>
        </p:nvSpPr>
        <p:spPr>
          <a:xfrm>
            <a:off x="5444280" y="239292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1" name=""/>
          <p:cNvSpPr/>
          <p:nvPr/>
        </p:nvSpPr>
        <p:spPr>
          <a:xfrm>
            <a:off x="5458680" y="23979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2" name=""/>
          <p:cNvSpPr/>
          <p:nvPr/>
        </p:nvSpPr>
        <p:spPr>
          <a:xfrm>
            <a:off x="546840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3" name=""/>
          <p:cNvSpPr/>
          <p:nvPr/>
        </p:nvSpPr>
        <p:spPr>
          <a:xfrm>
            <a:off x="5473080" y="23979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4" name=""/>
          <p:cNvSpPr/>
          <p:nvPr/>
        </p:nvSpPr>
        <p:spPr>
          <a:xfrm flipV="1">
            <a:off x="5487480" y="23929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5" name=""/>
          <p:cNvSpPr/>
          <p:nvPr/>
        </p:nvSpPr>
        <p:spPr>
          <a:xfrm>
            <a:off x="549216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6" name=""/>
          <p:cNvSpPr/>
          <p:nvPr/>
        </p:nvSpPr>
        <p:spPr>
          <a:xfrm>
            <a:off x="549684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7" name=""/>
          <p:cNvSpPr/>
          <p:nvPr/>
        </p:nvSpPr>
        <p:spPr>
          <a:xfrm>
            <a:off x="5501520" y="239292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8" name=""/>
          <p:cNvSpPr/>
          <p:nvPr/>
        </p:nvSpPr>
        <p:spPr>
          <a:xfrm>
            <a:off x="5515920" y="23979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9" name=""/>
          <p:cNvSpPr/>
          <p:nvPr/>
        </p:nvSpPr>
        <p:spPr>
          <a:xfrm>
            <a:off x="553500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0" name=""/>
          <p:cNvSpPr/>
          <p:nvPr/>
        </p:nvSpPr>
        <p:spPr>
          <a:xfrm>
            <a:off x="5539680" y="2397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1" name=""/>
          <p:cNvSpPr/>
          <p:nvPr/>
        </p:nvSpPr>
        <p:spPr>
          <a:xfrm>
            <a:off x="554472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2" name=""/>
          <p:cNvSpPr/>
          <p:nvPr/>
        </p:nvSpPr>
        <p:spPr>
          <a:xfrm>
            <a:off x="5549400" y="23979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3" name=""/>
          <p:cNvSpPr/>
          <p:nvPr/>
        </p:nvSpPr>
        <p:spPr>
          <a:xfrm>
            <a:off x="5563800" y="23979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4" name=""/>
          <p:cNvSpPr/>
          <p:nvPr/>
        </p:nvSpPr>
        <p:spPr>
          <a:xfrm>
            <a:off x="5573160" y="23979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5" name=""/>
          <p:cNvSpPr/>
          <p:nvPr/>
        </p:nvSpPr>
        <p:spPr>
          <a:xfrm>
            <a:off x="558756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6" name=""/>
          <p:cNvSpPr/>
          <p:nvPr/>
        </p:nvSpPr>
        <p:spPr>
          <a:xfrm>
            <a:off x="559224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7" name=""/>
          <p:cNvSpPr/>
          <p:nvPr/>
        </p:nvSpPr>
        <p:spPr>
          <a:xfrm>
            <a:off x="5596920" y="23979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8" name=""/>
          <p:cNvSpPr/>
          <p:nvPr/>
        </p:nvSpPr>
        <p:spPr>
          <a:xfrm>
            <a:off x="561600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9" name=""/>
          <p:cNvSpPr/>
          <p:nvPr/>
        </p:nvSpPr>
        <p:spPr>
          <a:xfrm>
            <a:off x="5620680" y="24026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0" name=""/>
          <p:cNvSpPr/>
          <p:nvPr/>
        </p:nvSpPr>
        <p:spPr>
          <a:xfrm>
            <a:off x="563040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1" name=""/>
          <p:cNvSpPr/>
          <p:nvPr/>
        </p:nvSpPr>
        <p:spPr>
          <a:xfrm>
            <a:off x="563508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2" name=""/>
          <p:cNvSpPr/>
          <p:nvPr/>
        </p:nvSpPr>
        <p:spPr>
          <a:xfrm>
            <a:off x="5639760" y="2402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3" name=""/>
          <p:cNvSpPr/>
          <p:nvPr/>
        </p:nvSpPr>
        <p:spPr>
          <a:xfrm>
            <a:off x="564480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4" name=""/>
          <p:cNvSpPr/>
          <p:nvPr/>
        </p:nvSpPr>
        <p:spPr>
          <a:xfrm>
            <a:off x="564948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5" name=""/>
          <p:cNvSpPr/>
          <p:nvPr/>
        </p:nvSpPr>
        <p:spPr>
          <a:xfrm>
            <a:off x="5654160" y="240732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6" name=""/>
          <p:cNvSpPr/>
          <p:nvPr/>
        </p:nvSpPr>
        <p:spPr>
          <a:xfrm>
            <a:off x="5668560" y="2412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7" name=""/>
          <p:cNvSpPr/>
          <p:nvPr/>
        </p:nvSpPr>
        <p:spPr>
          <a:xfrm>
            <a:off x="5677920" y="24120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8" name=""/>
          <p:cNvSpPr/>
          <p:nvPr/>
        </p:nvSpPr>
        <p:spPr>
          <a:xfrm>
            <a:off x="5687640" y="2412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9" name=""/>
          <p:cNvSpPr/>
          <p:nvPr/>
        </p:nvSpPr>
        <p:spPr>
          <a:xfrm flipV="1">
            <a:off x="5692320" y="24073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0" name=""/>
          <p:cNvSpPr/>
          <p:nvPr/>
        </p:nvSpPr>
        <p:spPr>
          <a:xfrm>
            <a:off x="5702040" y="2407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1" name=""/>
          <p:cNvSpPr/>
          <p:nvPr/>
        </p:nvSpPr>
        <p:spPr>
          <a:xfrm>
            <a:off x="5706720" y="24073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2" name=""/>
          <p:cNvSpPr/>
          <p:nvPr/>
        </p:nvSpPr>
        <p:spPr>
          <a:xfrm>
            <a:off x="5716080" y="2407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3" name=""/>
          <p:cNvSpPr/>
          <p:nvPr/>
        </p:nvSpPr>
        <p:spPr>
          <a:xfrm flipV="1">
            <a:off x="5721120" y="24026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4" name=""/>
          <p:cNvSpPr/>
          <p:nvPr/>
        </p:nvSpPr>
        <p:spPr>
          <a:xfrm>
            <a:off x="5730480" y="240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5" name=""/>
          <p:cNvSpPr/>
          <p:nvPr/>
        </p:nvSpPr>
        <p:spPr>
          <a:xfrm>
            <a:off x="5735160" y="24026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6" name=""/>
          <p:cNvSpPr/>
          <p:nvPr/>
        </p:nvSpPr>
        <p:spPr>
          <a:xfrm flipV="1">
            <a:off x="5740200" y="23979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7" name=""/>
          <p:cNvSpPr/>
          <p:nvPr/>
        </p:nvSpPr>
        <p:spPr>
          <a:xfrm>
            <a:off x="574956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8" name=""/>
          <p:cNvSpPr/>
          <p:nvPr/>
        </p:nvSpPr>
        <p:spPr>
          <a:xfrm>
            <a:off x="575424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9" name=""/>
          <p:cNvSpPr/>
          <p:nvPr/>
        </p:nvSpPr>
        <p:spPr>
          <a:xfrm>
            <a:off x="5758920" y="23979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0" name=""/>
          <p:cNvSpPr/>
          <p:nvPr/>
        </p:nvSpPr>
        <p:spPr>
          <a:xfrm>
            <a:off x="576864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1" name=""/>
          <p:cNvSpPr/>
          <p:nvPr/>
        </p:nvSpPr>
        <p:spPr>
          <a:xfrm>
            <a:off x="5773320" y="2397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2" name=""/>
          <p:cNvSpPr/>
          <p:nvPr/>
        </p:nvSpPr>
        <p:spPr>
          <a:xfrm flipV="1">
            <a:off x="5778000" y="23929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3" name=""/>
          <p:cNvSpPr/>
          <p:nvPr/>
        </p:nvSpPr>
        <p:spPr>
          <a:xfrm>
            <a:off x="5787720" y="2392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4" name=""/>
          <p:cNvSpPr/>
          <p:nvPr/>
        </p:nvSpPr>
        <p:spPr>
          <a:xfrm>
            <a:off x="579708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5" name=""/>
          <p:cNvSpPr/>
          <p:nvPr/>
        </p:nvSpPr>
        <p:spPr>
          <a:xfrm>
            <a:off x="58068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6" name=""/>
          <p:cNvSpPr/>
          <p:nvPr/>
        </p:nvSpPr>
        <p:spPr>
          <a:xfrm>
            <a:off x="581148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7" name=""/>
          <p:cNvSpPr/>
          <p:nvPr/>
        </p:nvSpPr>
        <p:spPr>
          <a:xfrm>
            <a:off x="5816160" y="2392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8" name=""/>
          <p:cNvSpPr/>
          <p:nvPr/>
        </p:nvSpPr>
        <p:spPr>
          <a:xfrm>
            <a:off x="5821200" y="2392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9" name=""/>
          <p:cNvSpPr/>
          <p:nvPr/>
        </p:nvSpPr>
        <p:spPr>
          <a:xfrm flipV="1">
            <a:off x="5825880" y="238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0" name=""/>
          <p:cNvSpPr/>
          <p:nvPr/>
        </p:nvSpPr>
        <p:spPr>
          <a:xfrm>
            <a:off x="5830560" y="2388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1" name=""/>
          <p:cNvSpPr/>
          <p:nvPr/>
        </p:nvSpPr>
        <p:spPr>
          <a:xfrm>
            <a:off x="5840280" y="2388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2" name=""/>
          <p:cNvSpPr/>
          <p:nvPr/>
        </p:nvSpPr>
        <p:spPr>
          <a:xfrm flipV="1">
            <a:off x="5844960" y="2383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3" name=""/>
          <p:cNvSpPr/>
          <p:nvPr/>
        </p:nvSpPr>
        <p:spPr>
          <a:xfrm>
            <a:off x="5844960" y="23835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4" name=""/>
          <p:cNvSpPr/>
          <p:nvPr/>
        </p:nvSpPr>
        <p:spPr>
          <a:xfrm flipV="1">
            <a:off x="5854320" y="23788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5" name=""/>
          <p:cNvSpPr/>
          <p:nvPr/>
        </p:nvSpPr>
        <p:spPr>
          <a:xfrm>
            <a:off x="5859360" y="2378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6" name=""/>
          <p:cNvSpPr/>
          <p:nvPr/>
        </p:nvSpPr>
        <p:spPr>
          <a:xfrm>
            <a:off x="5864040" y="2378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7" name=""/>
          <p:cNvSpPr/>
          <p:nvPr/>
        </p:nvSpPr>
        <p:spPr>
          <a:xfrm>
            <a:off x="5868720" y="2378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8" name=""/>
          <p:cNvSpPr/>
          <p:nvPr/>
        </p:nvSpPr>
        <p:spPr>
          <a:xfrm>
            <a:off x="5868720" y="2383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9" name=""/>
          <p:cNvSpPr/>
          <p:nvPr/>
        </p:nvSpPr>
        <p:spPr>
          <a:xfrm>
            <a:off x="5868720" y="238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0" name=""/>
          <p:cNvSpPr/>
          <p:nvPr/>
        </p:nvSpPr>
        <p:spPr>
          <a:xfrm>
            <a:off x="5873400" y="23929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1" name=""/>
          <p:cNvSpPr/>
          <p:nvPr/>
        </p:nvSpPr>
        <p:spPr>
          <a:xfrm>
            <a:off x="5473080" y="2145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2" name=""/>
          <p:cNvSpPr/>
          <p:nvPr/>
        </p:nvSpPr>
        <p:spPr>
          <a:xfrm>
            <a:off x="5477760" y="2145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3" name=""/>
          <p:cNvSpPr/>
          <p:nvPr/>
        </p:nvSpPr>
        <p:spPr>
          <a:xfrm>
            <a:off x="5477760" y="2149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4" name=""/>
          <p:cNvSpPr/>
          <p:nvPr/>
        </p:nvSpPr>
        <p:spPr>
          <a:xfrm>
            <a:off x="5482440" y="2149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5" name=""/>
          <p:cNvSpPr/>
          <p:nvPr/>
        </p:nvSpPr>
        <p:spPr>
          <a:xfrm>
            <a:off x="5482440" y="2154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6" name=""/>
          <p:cNvSpPr/>
          <p:nvPr/>
        </p:nvSpPr>
        <p:spPr>
          <a:xfrm>
            <a:off x="5487480" y="21546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7" name=""/>
          <p:cNvSpPr/>
          <p:nvPr/>
        </p:nvSpPr>
        <p:spPr>
          <a:xfrm>
            <a:off x="5492160" y="21596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8" name=""/>
          <p:cNvSpPr/>
          <p:nvPr/>
        </p:nvSpPr>
        <p:spPr>
          <a:xfrm>
            <a:off x="5496840" y="2169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9" name=""/>
          <p:cNvSpPr/>
          <p:nvPr/>
        </p:nvSpPr>
        <p:spPr>
          <a:xfrm>
            <a:off x="5501520" y="21736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0" name=""/>
          <p:cNvSpPr/>
          <p:nvPr/>
        </p:nvSpPr>
        <p:spPr>
          <a:xfrm>
            <a:off x="5506560" y="218340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1" name=""/>
          <p:cNvSpPr/>
          <p:nvPr/>
        </p:nvSpPr>
        <p:spPr>
          <a:xfrm>
            <a:off x="5511240" y="22024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2" name=""/>
          <p:cNvSpPr/>
          <p:nvPr/>
        </p:nvSpPr>
        <p:spPr>
          <a:xfrm>
            <a:off x="5511240" y="2216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3" name=""/>
          <p:cNvSpPr/>
          <p:nvPr/>
        </p:nvSpPr>
        <p:spPr>
          <a:xfrm>
            <a:off x="5511240" y="2226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4" name=""/>
          <p:cNvSpPr/>
          <p:nvPr/>
        </p:nvSpPr>
        <p:spPr>
          <a:xfrm>
            <a:off x="5511240" y="22356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5" name=""/>
          <p:cNvSpPr/>
          <p:nvPr/>
        </p:nvSpPr>
        <p:spPr>
          <a:xfrm>
            <a:off x="5511240" y="224532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6" name=""/>
          <p:cNvSpPr/>
          <p:nvPr/>
        </p:nvSpPr>
        <p:spPr>
          <a:xfrm flipH="1">
            <a:off x="5506560" y="22690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7" name=""/>
          <p:cNvSpPr/>
          <p:nvPr/>
        </p:nvSpPr>
        <p:spPr>
          <a:xfrm flipH="1">
            <a:off x="5496840" y="228816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8" name=""/>
          <p:cNvSpPr/>
          <p:nvPr/>
        </p:nvSpPr>
        <p:spPr>
          <a:xfrm flipH="1">
            <a:off x="5487480" y="231192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9" name=""/>
          <p:cNvSpPr/>
          <p:nvPr/>
        </p:nvSpPr>
        <p:spPr>
          <a:xfrm flipH="1">
            <a:off x="5482440" y="23310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0" name=""/>
          <p:cNvSpPr/>
          <p:nvPr/>
        </p:nvSpPr>
        <p:spPr>
          <a:xfrm flipH="1">
            <a:off x="5468400" y="234072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1" name=""/>
          <p:cNvSpPr/>
          <p:nvPr/>
        </p:nvSpPr>
        <p:spPr>
          <a:xfrm flipH="1">
            <a:off x="5458680" y="235980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2" name=""/>
          <p:cNvSpPr/>
          <p:nvPr/>
        </p:nvSpPr>
        <p:spPr>
          <a:xfrm>
            <a:off x="5754240" y="2097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3" name=""/>
          <p:cNvSpPr/>
          <p:nvPr/>
        </p:nvSpPr>
        <p:spPr>
          <a:xfrm flipH="1">
            <a:off x="5749560" y="2102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4" name=""/>
          <p:cNvSpPr/>
          <p:nvPr/>
        </p:nvSpPr>
        <p:spPr>
          <a:xfrm>
            <a:off x="5749560" y="2107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5" name=""/>
          <p:cNvSpPr/>
          <p:nvPr/>
        </p:nvSpPr>
        <p:spPr>
          <a:xfrm flipH="1">
            <a:off x="5744880" y="2111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6" name=""/>
          <p:cNvSpPr/>
          <p:nvPr/>
        </p:nvSpPr>
        <p:spPr>
          <a:xfrm flipH="1">
            <a:off x="5740200" y="21117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7" name=""/>
          <p:cNvSpPr/>
          <p:nvPr/>
        </p:nvSpPr>
        <p:spPr>
          <a:xfrm>
            <a:off x="5740200" y="2126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8" name=""/>
          <p:cNvSpPr/>
          <p:nvPr/>
        </p:nvSpPr>
        <p:spPr>
          <a:xfrm flipH="1">
            <a:off x="5735160" y="21308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9" name=""/>
          <p:cNvSpPr/>
          <p:nvPr/>
        </p:nvSpPr>
        <p:spPr>
          <a:xfrm>
            <a:off x="5735160" y="2135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0" name=""/>
          <p:cNvSpPr/>
          <p:nvPr/>
        </p:nvSpPr>
        <p:spPr>
          <a:xfrm flipH="1">
            <a:off x="5725800" y="214524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1" name=""/>
          <p:cNvSpPr/>
          <p:nvPr/>
        </p:nvSpPr>
        <p:spPr>
          <a:xfrm flipH="1">
            <a:off x="5721120" y="21690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2" name=""/>
          <p:cNvSpPr/>
          <p:nvPr/>
        </p:nvSpPr>
        <p:spPr>
          <a:xfrm>
            <a:off x="5721120" y="2178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3" name=""/>
          <p:cNvSpPr/>
          <p:nvPr/>
        </p:nvSpPr>
        <p:spPr>
          <a:xfrm>
            <a:off x="5721120" y="2188080"/>
            <a:ext cx="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4" name=""/>
          <p:cNvSpPr/>
          <p:nvPr/>
        </p:nvSpPr>
        <p:spPr>
          <a:xfrm>
            <a:off x="5721120" y="22309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5" name=""/>
          <p:cNvSpPr/>
          <p:nvPr/>
        </p:nvSpPr>
        <p:spPr>
          <a:xfrm>
            <a:off x="5721120" y="22406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6" name=""/>
          <p:cNvSpPr/>
          <p:nvPr/>
        </p:nvSpPr>
        <p:spPr>
          <a:xfrm>
            <a:off x="5721120" y="225000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7" name=""/>
          <p:cNvSpPr/>
          <p:nvPr/>
        </p:nvSpPr>
        <p:spPr>
          <a:xfrm>
            <a:off x="5730480" y="227376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8" name=""/>
          <p:cNvSpPr/>
          <p:nvPr/>
        </p:nvSpPr>
        <p:spPr>
          <a:xfrm>
            <a:off x="5740200" y="22881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9" name=""/>
          <p:cNvSpPr/>
          <p:nvPr/>
        </p:nvSpPr>
        <p:spPr>
          <a:xfrm>
            <a:off x="5749560" y="2292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0" name=""/>
          <p:cNvSpPr/>
          <p:nvPr/>
        </p:nvSpPr>
        <p:spPr>
          <a:xfrm>
            <a:off x="5754240" y="229284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1" name=""/>
          <p:cNvSpPr/>
          <p:nvPr/>
        </p:nvSpPr>
        <p:spPr>
          <a:xfrm flipH="1">
            <a:off x="5773320" y="2197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2" name=""/>
          <p:cNvSpPr/>
          <p:nvPr/>
        </p:nvSpPr>
        <p:spPr>
          <a:xfrm flipH="1" flipV="1">
            <a:off x="5768640" y="2192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3" name=""/>
          <p:cNvSpPr/>
          <p:nvPr/>
        </p:nvSpPr>
        <p:spPr>
          <a:xfrm flipH="1">
            <a:off x="5763960" y="2192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4" name=""/>
          <p:cNvSpPr/>
          <p:nvPr/>
        </p:nvSpPr>
        <p:spPr>
          <a:xfrm flipH="1" flipV="1">
            <a:off x="5758920" y="2188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5" name=""/>
          <p:cNvSpPr/>
          <p:nvPr/>
        </p:nvSpPr>
        <p:spPr>
          <a:xfrm flipH="1">
            <a:off x="5749560" y="2188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6" name=""/>
          <p:cNvSpPr/>
          <p:nvPr/>
        </p:nvSpPr>
        <p:spPr>
          <a:xfrm flipH="1">
            <a:off x="5740200" y="2188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7" name=""/>
          <p:cNvSpPr/>
          <p:nvPr/>
        </p:nvSpPr>
        <p:spPr>
          <a:xfrm flipH="1">
            <a:off x="5735160" y="2188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8" name=""/>
          <p:cNvSpPr/>
          <p:nvPr/>
        </p:nvSpPr>
        <p:spPr>
          <a:xfrm flipH="1">
            <a:off x="5725800" y="2188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9" name=""/>
          <p:cNvSpPr/>
          <p:nvPr/>
        </p:nvSpPr>
        <p:spPr>
          <a:xfrm flipH="1">
            <a:off x="5716080" y="2188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0" name=""/>
          <p:cNvSpPr/>
          <p:nvPr/>
        </p:nvSpPr>
        <p:spPr>
          <a:xfrm flipH="1">
            <a:off x="5692320" y="218808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1" name=""/>
          <p:cNvSpPr/>
          <p:nvPr/>
        </p:nvSpPr>
        <p:spPr>
          <a:xfrm flipH="1">
            <a:off x="5682960" y="21927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2" name=""/>
          <p:cNvSpPr/>
          <p:nvPr/>
        </p:nvSpPr>
        <p:spPr>
          <a:xfrm flipH="1">
            <a:off x="5668560" y="21927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3" name=""/>
          <p:cNvSpPr/>
          <p:nvPr/>
        </p:nvSpPr>
        <p:spPr>
          <a:xfrm flipH="1">
            <a:off x="5825880" y="2092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4" name=""/>
          <p:cNvSpPr/>
          <p:nvPr/>
        </p:nvSpPr>
        <p:spPr>
          <a:xfrm>
            <a:off x="5825880" y="2092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5" name=""/>
          <p:cNvSpPr/>
          <p:nvPr/>
        </p:nvSpPr>
        <p:spPr>
          <a:xfrm flipH="1">
            <a:off x="5821200" y="20973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6" name=""/>
          <p:cNvSpPr/>
          <p:nvPr/>
        </p:nvSpPr>
        <p:spPr>
          <a:xfrm>
            <a:off x="5821200" y="2102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7" name=""/>
          <p:cNvSpPr/>
          <p:nvPr/>
        </p:nvSpPr>
        <p:spPr>
          <a:xfrm flipH="1">
            <a:off x="5816160" y="2107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8" name=""/>
          <p:cNvSpPr/>
          <p:nvPr/>
        </p:nvSpPr>
        <p:spPr>
          <a:xfrm>
            <a:off x="5816160" y="2111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9" name=""/>
          <p:cNvSpPr/>
          <p:nvPr/>
        </p:nvSpPr>
        <p:spPr>
          <a:xfrm flipH="1">
            <a:off x="5811480" y="21164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0" name=""/>
          <p:cNvSpPr/>
          <p:nvPr/>
        </p:nvSpPr>
        <p:spPr>
          <a:xfrm flipH="1">
            <a:off x="5806800" y="2126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1" name=""/>
          <p:cNvSpPr/>
          <p:nvPr/>
        </p:nvSpPr>
        <p:spPr>
          <a:xfrm flipH="1">
            <a:off x="5802120" y="2130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2" name=""/>
          <p:cNvSpPr/>
          <p:nvPr/>
        </p:nvSpPr>
        <p:spPr>
          <a:xfrm flipH="1">
            <a:off x="5797080" y="21499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3" name=""/>
          <p:cNvSpPr/>
          <p:nvPr/>
        </p:nvSpPr>
        <p:spPr>
          <a:xfrm flipH="1">
            <a:off x="5792400" y="21596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4" name=""/>
          <p:cNvSpPr/>
          <p:nvPr/>
        </p:nvSpPr>
        <p:spPr>
          <a:xfrm flipH="1">
            <a:off x="5778000" y="2169000"/>
            <a:ext cx="1440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5" name=""/>
          <p:cNvSpPr/>
          <p:nvPr/>
        </p:nvSpPr>
        <p:spPr>
          <a:xfrm flipH="1">
            <a:off x="5773320" y="22071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6" name=""/>
          <p:cNvSpPr/>
          <p:nvPr/>
        </p:nvSpPr>
        <p:spPr>
          <a:xfrm flipH="1">
            <a:off x="5763960" y="221652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7" name=""/>
          <p:cNvSpPr/>
          <p:nvPr/>
        </p:nvSpPr>
        <p:spPr>
          <a:xfrm flipH="1">
            <a:off x="5758920" y="22262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8" name=""/>
          <p:cNvSpPr/>
          <p:nvPr/>
        </p:nvSpPr>
        <p:spPr>
          <a:xfrm flipH="1">
            <a:off x="5754240" y="22406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9" name=""/>
          <p:cNvSpPr/>
          <p:nvPr/>
        </p:nvSpPr>
        <p:spPr>
          <a:xfrm flipH="1">
            <a:off x="5740200" y="225000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0" name=""/>
          <p:cNvSpPr/>
          <p:nvPr/>
        </p:nvSpPr>
        <p:spPr>
          <a:xfrm flipH="1">
            <a:off x="5735160" y="2269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1" name=""/>
          <p:cNvSpPr/>
          <p:nvPr/>
        </p:nvSpPr>
        <p:spPr>
          <a:xfrm flipH="1">
            <a:off x="5721120" y="227376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2" name=""/>
          <p:cNvSpPr/>
          <p:nvPr/>
        </p:nvSpPr>
        <p:spPr>
          <a:xfrm flipH="1">
            <a:off x="5706720" y="22834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3" name=""/>
          <p:cNvSpPr/>
          <p:nvPr/>
        </p:nvSpPr>
        <p:spPr>
          <a:xfrm flipH="1">
            <a:off x="5692320" y="22834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4" name=""/>
          <p:cNvSpPr/>
          <p:nvPr/>
        </p:nvSpPr>
        <p:spPr>
          <a:xfrm flipH="1" flipV="1">
            <a:off x="5687640" y="2278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5" name=""/>
          <p:cNvSpPr/>
          <p:nvPr/>
        </p:nvSpPr>
        <p:spPr>
          <a:xfrm flipH="1" flipV="1">
            <a:off x="5673240" y="226440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6" name=""/>
          <p:cNvSpPr/>
          <p:nvPr/>
        </p:nvSpPr>
        <p:spPr>
          <a:xfrm flipH="1" flipV="1">
            <a:off x="5668560" y="22546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7" name=""/>
          <p:cNvSpPr/>
          <p:nvPr/>
        </p:nvSpPr>
        <p:spPr>
          <a:xfrm flipH="1" flipV="1">
            <a:off x="5658840" y="2240640"/>
            <a:ext cx="97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8" name=""/>
          <p:cNvSpPr/>
          <p:nvPr/>
        </p:nvSpPr>
        <p:spPr>
          <a:xfrm flipH="1" flipV="1">
            <a:off x="5654160" y="2216520"/>
            <a:ext cx="468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9" name=""/>
          <p:cNvSpPr/>
          <p:nvPr/>
        </p:nvSpPr>
        <p:spPr>
          <a:xfrm flipV="1">
            <a:off x="5654160" y="22024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0" name=""/>
          <p:cNvSpPr/>
          <p:nvPr/>
        </p:nvSpPr>
        <p:spPr>
          <a:xfrm flipV="1">
            <a:off x="5654160" y="21927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1" name=""/>
          <p:cNvSpPr/>
          <p:nvPr/>
        </p:nvSpPr>
        <p:spPr>
          <a:xfrm flipV="1">
            <a:off x="5654160" y="2183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2" name=""/>
          <p:cNvSpPr/>
          <p:nvPr/>
        </p:nvSpPr>
        <p:spPr>
          <a:xfrm flipV="1">
            <a:off x="5654160" y="21736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3" name=""/>
          <p:cNvSpPr/>
          <p:nvPr/>
        </p:nvSpPr>
        <p:spPr>
          <a:xfrm flipV="1">
            <a:off x="5658840" y="21690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4" name=""/>
          <p:cNvSpPr/>
          <p:nvPr/>
        </p:nvSpPr>
        <p:spPr>
          <a:xfrm flipV="1">
            <a:off x="5668560" y="216432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5" name=""/>
          <p:cNvSpPr/>
          <p:nvPr/>
        </p:nvSpPr>
        <p:spPr>
          <a:xfrm>
            <a:off x="5682960" y="21643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6" name=""/>
          <p:cNvSpPr/>
          <p:nvPr/>
        </p:nvSpPr>
        <p:spPr>
          <a:xfrm>
            <a:off x="5692320" y="21643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7" name=""/>
          <p:cNvSpPr/>
          <p:nvPr/>
        </p:nvSpPr>
        <p:spPr>
          <a:xfrm>
            <a:off x="5711400" y="21690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8" name=""/>
          <p:cNvSpPr/>
          <p:nvPr/>
        </p:nvSpPr>
        <p:spPr>
          <a:xfrm>
            <a:off x="5721120" y="217368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9" name=""/>
          <p:cNvSpPr/>
          <p:nvPr/>
        </p:nvSpPr>
        <p:spPr>
          <a:xfrm>
            <a:off x="5735160" y="218808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0" name=""/>
          <p:cNvSpPr/>
          <p:nvPr/>
        </p:nvSpPr>
        <p:spPr>
          <a:xfrm>
            <a:off x="5749560" y="220248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1" name=""/>
          <p:cNvSpPr/>
          <p:nvPr/>
        </p:nvSpPr>
        <p:spPr>
          <a:xfrm>
            <a:off x="5763960" y="22215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2" name=""/>
          <p:cNvSpPr/>
          <p:nvPr/>
        </p:nvSpPr>
        <p:spPr>
          <a:xfrm>
            <a:off x="5768640" y="223092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3" name=""/>
          <p:cNvSpPr/>
          <p:nvPr/>
        </p:nvSpPr>
        <p:spPr>
          <a:xfrm>
            <a:off x="5778000" y="22546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4" name=""/>
          <p:cNvSpPr/>
          <p:nvPr/>
        </p:nvSpPr>
        <p:spPr>
          <a:xfrm>
            <a:off x="5783040" y="22644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5" name=""/>
          <p:cNvSpPr/>
          <p:nvPr/>
        </p:nvSpPr>
        <p:spPr>
          <a:xfrm>
            <a:off x="5787720" y="227880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6" name=""/>
          <p:cNvSpPr/>
          <p:nvPr/>
        </p:nvSpPr>
        <p:spPr>
          <a:xfrm>
            <a:off x="6388560" y="2035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7" name=""/>
          <p:cNvSpPr/>
          <p:nvPr/>
        </p:nvSpPr>
        <p:spPr>
          <a:xfrm flipH="1">
            <a:off x="6383520" y="2040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8" name=""/>
          <p:cNvSpPr/>
          <p:nvPr/>
        </p:nvSpPr>
        <p:spPr>
          <a:xfrm>
            <a:off x="6383520" y="2040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9" name=""/>
          <p:cNvSpPr/>
          <p:nvPr/>
        </p:nvSpPr>
        <p:spPr>
          <a:xfrm flipH="1">
            <a:off x="6374160" y="204516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0" name=""/>
          <p:cNvSpPr/>
          <p:nvPr/>
        </p:nvSpPr>
        <p:spPr>
          <a:xfrm>
            <a:off x="6374160" y="2064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1" name=""/>
          <p:cNvSpPr/>
          <p:nvPr/>
        </p:nvSpPr>
        <p:spPr>
          <a:xfrm flipH="1">
            <a:off x="6369480" y="2068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2" name=""/>
          <p:cNvSpPr/>
          <p:nvPr/>
        </p:nvSpPr>
        <p:spPr>
          <a:xfrm>
            <a:off x="6369480" y="20782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3" name=""/>
          <p:cNvSpPr/>
          <p:nvPr/>
        </p:nvSpPr>
        <p:spPr>
          <a:xfrm flipH="1">
            <a:off x="6364440" y="2088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4" name=""/>
          <p:cNvSpPr/>
          <p:nvPr/>
        </p:nvSpPr>
        <p:spPr>
          <a:xfrm>
            <a:off x="6364440" y="2097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5" name=""/>
          <p:cNvSpPr/>
          <p:nvPr/>
        </p:nvSpPr>
        <p:spPr>
          <a:xfrm flipH="1">
            <a:off x="6359760" y="210708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6" name=""/>
          <p:cNvSpPr/>
          <p:nvPr/>
        </p:nvSpPr>
        <p:spPr>
          <a:xfrm flipH="1">
            <a:off x="6355080" y="21452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7" name=""/>
          <p:cNvSpPr/>
          <p:nvPr/>
        </p:nvSpPr>
        <p:spPr>
          <a:xfrm>
            <a:off x="6355080" y="215964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8" name=""/>
          <p:cNvSpPr/>
          <p:nvPr/>
        </p:nvSpPr>
        <p:spPr>
          <a:xfrm>
            <a:off x="6355080" y="21736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9" name=""/>
          <p:cNvSpPr/>
          <p:nvPr/>
        </p:nvSpPr>
        <p:spPr>
          <a:xfrm>
            <a:off x="6355080" y="218808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0" name=""/>
          <p:cNvSpPr/>
          <p:nvPr/>
        </p:nvSpPr>
        <p:spPr>
          <a:xfrm>
            <a:off x="6355080" y="2211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1" name=""/>
          <p:cNvSpPr/>
          <p:nvPr/>
        </p:nvSpPr>
        <p:spPr>
          <a:xfrm>
            <a:off x="6359760" y="2230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2" name=""/>
          <p:cNvSpPr/>
          <p:nvPr/>
        </p:nvSpPr>
        <p:spPr>
          <a:xfrm>
            <a:off x="6364440" y="223560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3" name=""/>
          <p:cNvSpPr/>
          <p:nvPr/>
        </p:nvSpPr>
        <p:spPr>
          <a:xfrm>
            <a:off x="6374160" y="2245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4" name=""/>
          <p:cNvSpPr/>
          <p:nvPr/>
        </p:nvSpPr>
        <p:spPr>
          <a:xfrm>
            <a:off x="6378840" y="2245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5" name=""/>
          <p:cNvSpPr/>
          <p:nvPr/>
        </p:nvSpPr>
        <p:spPr>
          <a:xfrm>
            <a:off x="6388560" y="22453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6" name=""/>
          <p:cNvSpPr/>
          <p:nvPr/>
        </p:nvSpPr>
        <p:spPr>
          <a:xfrm flipV="1">
            <a:off x="6402600" y="223092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7" name=""/>
          <p:cNvSpPr/>
          <p:nvPr/>
        </p:nvSpPr>
        <p:spPr>
          <a:xfrm flipH="1">
            <a:off x="6402600" y="21405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8" name=""/>
          <p:cNvSpPr/>
          <p:nvPr/>
        </p:nvSpPr>
        <p:spPr>
          <a:xfrm flipH="1">
            <a:off x="6393240" y="21405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9" name=""/>
          <p:cNvSpPr/>
          <p:nvPr/>
        </p:nvSpPr>
        <p:spPr>
          <a:xfrm flipH="1">
            <a:off x="6388560" y="2140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0" name=""/>
          <p:cNvSpPr/>
          <p:nvPr/>
        </p:nvSpPr>
        <p:spPr>
          <a:xfrm flipH="1">
            <a:off x="6378840" y="21405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1" name=""/>
          <p:cNvSpPr/>
          <p:nvPr/>
        </p:nvSpPr>
        <p:spPr>
          <a:xfrm flipH="1">
            <a:off x="6369480" y="21405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2" name=""/>
          <p:cNvSpPr/>
          <p:nvPr/>
        </p:nvSpPr>
        <p:spPr>
          <a:xfrm flipH="1">
            <a:off x="6359760" y="21405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3" name=""/>
          <p:cNvSpPr/>
          <p:nvPr/>
        </p:nvSpPr>
        <p:spPr>
          <a:xfrm flipH="1">
            <a:off x="6355080" y="2140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4" name=""/>
          <p:cNvSpPr/>
          <p:nvPr/>
        </p:nvSpPr>
        <p:spPr>
          <a:xfrm flipH="1">
            <a:off x="6336000" y="2140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5" name=""/>
          <p:cNvSpPr/>
          <p:nvPr/>
        </p:nvSpPr>
        <p:spPr>
          <a:xfrm flipH="1">
            <a:off x="6331320" y="2140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6" name=""/>
          <p:cNvSpPr/>
          <p:nvPr/>
        </p:nvSpPr>
        <p:spPr>
          <a:xfrm flipH="1">
            <a:off x="6326280" y="2145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7" name=""/>
          <p:cNvSpPr/>
          <p:nvPr/>
        </p:nvSpPr>
        <p:spPr>
          <a:xfrm flipH="1">
            <a:off x="6321600" y="2145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8" name=""/>
          <p:cNvSpPr/>
          <p:nvPr/>
        </p:nvSpPr>
        <p:spPr>
          <a:xfrm flipV="1">
            <a:off x="6550560" y="2111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9" name=""/>
          <p:cNvSpPr/>
          <p:nvPr/>
        </p:nvSpPr>
        <p:spPr>
          <a:xfrm flipH="1" flipV="1">
            <a:off x="6545880" y="2107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0" name=""/>
          <p:cNvSpPr/>
          <p:nvPr/>
        </p:nvSpPr>
        <p:spPr>
          <a:xfrm flipH="1">
            <a:off x="6540840" y="2107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1" name=""/>
          <p:cNvSpPr/>
          <p:nvPr/>
        </p:nvSpPr>
        <p:spPr>
          <a:xfrm flipH="1">
            <a:off x="6536160" y="2107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2" name=""/>
          <p:cNvSpPr/>
          <p:nvPr/>
        </p:nvSpPr>
        <p:spPr>
          <a:xfrm flipH="1">
            <a:off x="6531480" y="2107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3" name=""/>
          <p:cNvSpPr/>
          <p:nvPr/>
        </p:nvSpPr>
        <p:spPr>
          <a:xfrm flipH="1">
            <a:off x="6521760" y="21070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4" name=""/>
          <p:cNvSpPr/>
          <p:nvPr/>
        </p:nvSpPr>
        <p:spPr>
          <a:xfrm flipH="1">
            <a:off x="6517080" y="2111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5" name=""/>
          <p:cNvSpPr/>
          <p:nvPr/>
        </p:nvSpPr>
        <p:spPr>
          <a:xfrm flipH="1">
            <a:off x="6512400" y="2111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6" name=""/>
          <p:cNvSpPr/>
          <p:nvPr/>
        </p:nvSpPr>
        <p:spPr>
          <a:xfrm flipH="1">
            <a:off x="6502680" y="211644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7" name=""/>
          <p:cNvSpPr/>
          <p:nvPr/>
        </p:nvSpPr>
        <p:spPr>
          <a:xfrm flipH="1">
            <a:off x="6498000" y="2126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8" name=""/>
          <p:cNvSpPr/>
          <p:nvPr/>
        </p:nvSpPr>
        <p:spPr>
          <a:xfrm flipH="1">
            <a:off x="6493320" y="2130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9" name=""/>
          <p:cNvSpPr/>
          <p:nvPr/>
        </p:nvSpPr>
        <p:spPr>
          <a:xfrm flipH="1">
            <a:off x="6488640" y="2135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0" name=""/>
          <p:cNvSpPr/>
          <p:nvPr/>
        </p:nvSpPr>
        <p:spPr>
          <a:xfrm flipH="1">
            <a:off x="6478920" y="2145240"/>
            <a:ext cx="972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1" name=""/>
          <p:cNvSpPr/>
          <p:nvPr/>
        </p:nvSpPr>
        <p:spPr>
          <a:xfrm>
            <a:off x="6478920" y="21736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2" name=""/>
          <p:cNvSpPr/>
          <p:nvPr/>
        </p:nvSpPr>
        <p:spPr>
          <a:xfrm flipH="1">
            <a:off x="6474240" y="21880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3" name=""/>
          <p:cNvSpPr/>
          <p:nvPr/>
        </p:nvSpPr>
        <p:spPr>
          <a:xfrm>
            <a:off x="6474240" y="2197800"/>
            <a:ext cx="9360" cy="475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4" name=""/>
          <p:cNvSpPr/>
          <p:nvPr/>
        </p:nvSpPr>
        <p:spPr>
          <a:xfrm>
            <a:off x="6483600" y="2245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5" name=""/>
          <p:cNvSpPr/>
          <p:nvPr/>
        </p:nvSpPr>
        <p:spPr>
          <a:xfrm>
            <a:off x="6483600" y="22500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6" name=""/>
          <p:cNvSpPr/>
          <p:nvPr/>
        </p:nvSpPr>
        <p:spPr>
          <a:xfrm flipV="1">
            <a:off x="6498000" y="22546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7" name=""/>
          <p:cNvSpPr/>
          <p:nvPr/>
        </p:nvSpPr>
        <p:spPr>
          <a:xfrm flipV="1">
            <a:off x="6507720" y="225000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8" name=""/>
          <p:cNvSpPr/>
          <p:nvPr/>
        </p:nvSpPr>
        <p:spPr>
          <a:xfrm flipV="1">
            <a:off x="6521760" y="22406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9" name=""/>
          <p:cNvSpPr/>
          <p:nvPr/>
        </p:nvSpPr>
        <p:spPr>
          <a:xfrm flipV="1">
            <a:off x="6526800" y="22356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0" name=""/>
          <p:cNvSpPr/>
          <p:nvPr/>
        </p:nvSpPr>
        <p:spPr>
          <a:xfrm flipV="1">
            <a:off x="6531480" y="221652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1" name=""/>
          <p:cNvSpPr/>
          <p:nvPr/>
        </p:nvSpPr>
        <p:spPr>
          <a:xfrm flipV="1">
            <a:off x="6545880" y="22071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2" name=""/>
          <p:cNvSpPr/>
          <p:nvPr/>
        </p:nvSpPr>
        <p:spPr>
          <a:xfrm flipV="1">
            <a:off x="6550560" y="21927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3" name=""/>
          <p:cNvSpPr/>
          <p:nvPr/>
        </p:nvSpPr>
        <p:spPr>
          <a:xfrm flipV="1">
            <a:off x="6555240" y="217368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4" name=""/>
          <p:cNvSpPr/>
          <p:nvPr/>
        </p:nvSpPr>
        <p:spPr>
          <a:xfrm flipV="1">
            <a:off x="6564960" y="21596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5" name=""/>
          <p:cNvSpPr/>
          <p:nvPr/>
        </p:nvSpPr>
        <p:spPr>
          <a:xfrm flipV="1">
            <a:off x="6569640" y="2154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6" name=""/>
          <p:cNvSpPr/>
          <p:nvPr/>
        </p:nvSpPr>
        <p:spPr>
          <a:xfrm flipV="1">
            <a:off x="6569640" y="214056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7" name=""/>
          <p:cNvSpPr/>
          <p:nvPr/>
        </p:nvSpPr>
        <p:spPr>
          <a:xfrm flipV="1">
            <a:off x="6569640" y="21355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8" name=""/>
          <p:cNvSpPr/>
          <p:nvPr/>
        </p:nvSpPr>
        <p:spPr>
          <a:xfrm>
            <a:off x="6569640" y="21355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9" name=""/>
          <p:cNvSpPr/>
          <p:nvPr/>
        </p:nvSpPr>
        <p:spPr>
          <a:xfrm>
            <a:off x="6569640" y="2140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0" name=""/>
          <p:cNvSpPr/>
          <p:nvPr/>
        </p:nvSpPr>
        <p:spPr>
          <a:xfrm flipH="1">
            <a:off x="6564960" y="2145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1" name=""/>
          <p:cNvSpPr/>
          <p:nvPr/>
        </p:nvSpPr>
        <p:spPr>
          <a:xfrm>
            <a:off x="6564960" y="2145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2" name=""/>
          <p:cNvSpPr/>
          <p:nvPr/>
        </p:nvSpPr>
        <p:spPr>
          <a:xfrm>
            <a:off x="6564960" y="2149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3" name=""/>
          <p:cNvSpPr/>
          <p:nvPr/>
        </p:nvSpPr>
        <p:spPr>
          <a:xfrm>
            <a:off x="6564960" y="2154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4" name=""/>
          <p:cNvSpPr/>
          <p:nvPr/>
        </p:nvSpPr>
        <p:spPr>
          <a:xfrm>
            <a:off x="6564960" y="2159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5" name=""/>
          <p:cNvSpPr/>
          <p:nvPr/>
        </p:nvSpPr>
        <p:spPr>
          <a:xfrm>
            <a:off x="6564960" y="216432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6" name=""/>
          <p:cNvSpPr/>
          <p:nvPr/>
        </p:nvSpPr>
        <p:spPr>
          <a:xfrm>
            <a:off x="6564960" y="21880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7" name=""/>
          <p:cNvSpPr/>
          <p:nvPr/>
        </p:nvSpPr>
        <p:spPr>
          <a:xfrm>
            <a:off x="6564960" y="21978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8" name=""/>
          <p:cNvSpPr/>
          <p:nvPr/>
        </p:nvSpPr>
        <p:spPr>
          <a:xfrm>
            <a:off x="6564960" y="2207160"/>
            <a:ext cx="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9" name=""/>
          <p:cNvSpPr/>
          <p:nvPr/>
        </p:nvSpPr>
        <p:spPr>
          <a:xfrm>
            <a:off x="6564960" y="22500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0" name=""/>
          <p:cNvSpPr/>
          <p:nvPr/>
        </p:nvSpPr>
        <p:spPr>
          <a:xfrm>
            <a:off x="6564960" y="2264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1" name=""/>
          <p:cNvSpPr/>
          <p:nvPr/>
        </p:nvSpPr>
        <p:spPr>
          <a:xfrm flipH="1">
            <a:off x="6559920" y="22737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2" name=""/>
          <p:cNvSpPr/>
          <p:nvPr/>
        </p:nvSpPr>
        <p:spPr>
          <a:xfrm flipH="1">
            <a:off x="6555240" y="228816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3" name=""/>
          <p:cNvSpPr/>
          <p:nvPr/>
        </p:nvSpPr>
        <p:spPr>
          <a:xfrm flipH="1">
            <a:off x="6550560" y="23216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4" name=""/>
          <p:cNvSpPr/>
          <p:nvPr/>
        </p:nvSpPr>
        <p:spPr>
          <a:xfrm flipH="1">
            <a:off x="6531480" y="2336040"/>
            <a:ext cx="19080" cy="56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5" name=""/>
          <p:cNvSpPr/>
          <p:nvPr/>
        </p:nvSpPr>
        <p:spPr>
          <a:xfrm flipH="1">
            <a:off x="6526800" y="23929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6" name=""/>
          <p:cNvSpPr/>
          <p:nvPr/>
        </p:nvSpPr>
        <p:spPr>
          <a:xfrm flipH="1">
            <a:off x="6507720" y="240264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7" name=""/>
          <p:cNvSpPr/>
          <p:nvPr/>
        </p:nvSpPr>
        <p:spPr>
          <a:xfrm flipH="1">
            <a:off x="6498000" y="24170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8" name=""/>
          <p:cNvSpPr/>
          <p:nvPr/>
        </p:nvSpPr>
        <p:spPr>
          <a:xfrm flipH="1">
            <a:off x="6493320" y="2417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9" name=""/>
          <p:cNvSpPr/>
          <p:nvPr/>
        </p:nvSpPr>
        <p:spPr>
          <a:xfrm flipH="1" flipV="1">
            <a:off x="6488640" y="24120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0" name=""/>
          <p:cNvSpPr/>
          <p:nvPr/>
        </p:nvSpPr>
        <p:spPr>
          <a:xfrm flipH="1" flipV="1">
            <a:off x="6474240" y="238824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1" name=""/>
          <p:cNvSpPr/>
          <p:nvPr/>
        </p:nvSpPr>
        <p:spPr>
          <a:xfrm flipH="1" flipV="1">
            <a:off x="6469560" y="23788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2" name=""/>
          <p:cNvSpPr/>
          <p:nvPr/>
        </p:nvSpPr>
        <p:spPr>
          <a:xfrm flipH="1" flipV="1">
            <a:off x="6464520" y="2345400"/>
            <a:ext cx="5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3" name=""/>
          <p:cNvSpPr/>
          <p:nvPr/>
        </p:nvSpPr>
        <p:spPr>
          <a:xfrm flipV="1">
            <a:off x="6464520" y="23360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4" name=""/>
          <p:cNvSpPr/>
          <p:nvPr/>
        </p:nvSpPr>
        <p:spPr>
          <a:xfrm flipV="1">
            <a:off x="6469560" y="23216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5" name=""/>
          <p:cNvSpPr/>
          <p:nvPr/>
        </p:nvSpPr>
        <p:spPr>
          <a:xfrm flipV="1">
            <a:off x="6469560" y="23119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6" name=""/>
          <p:cNvSpPr/>
          <p:nvPr/>
        </p:nvSpPr>
        <p:spPr>
          <a:xfrm flipV="1">
            <a:off x="6474240" y="228816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7" name=""/>
          <p:cNvSpPr/>
          <p:nvPr/>
        </p:nvSpPr>
        <p:spPr>
          <a:xfrm>
            <a:off x="6807960" y="2035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8" name=""/>
          <p:cNvSpPr/>
          <p:nvPr/>
        </p:nvSpPr>
        <p:spPr>
          <a:xfrm flipH="1">
            <a:off x="6803280" y="20404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9" name=""/>
          <p:cNvSpPr/>
          <p:nvPr/>
        </p:nvSpPr>
        <p:spPr>
          <a:xfrm>
            <a:off x="6803280" y="2040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0" name=""/>
          <p:cNvSpPr/>
          <p:nvPr/>
        </p:nvSpPr>
        <p:spPr>
          <a:xfrm flipH="1">
            <a:off x="6798240" y="20451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1" name=""/>
          <p:cNvSpPr/>
          <p:nvPr/>
        </p:nvSpPr>
        <p:spPr>
          <a:xfrm flipH="1">
            <a:off x="6793560" y="2054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2" name=""/>
          <p:cNvSpPr/>
          <p:nvPr/>
        </p:nvSpPr>
        <p:spPr>
          <a:xfrm flipH="1">
            <a:off x="6779160" y="2059200"/>
            <a:ext cx="144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3" name=""/>
          <p:cNvSpPr/>
          <p:nvPr/>
        </p:nvSpPr>
        <p:spPr>
          <a:xfrm flipH="1">
            <a:off x="6769800" y="20880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4" name=""/>
          <p:cNvSpPr/>
          <p:nvPr/>
        </p:nvSpPr>
        <p:spPr>
          <a:xfrm flipH="1">
            <a:off x="6765120" y="20973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5" name=""/>
          <p:cNvSpPr/>
          <p:nvPr/>
        </p:nvSpPr>
        <p:spPr>
          <a:xfrm flipH="1">
            <a:off x="6755400" y="21117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6" name=""/>
          <p:cNvSpPr/>
          <p:nvPr/>
        </p:nvSpPr>
        <p:spPr>
          <a:xfrm flipH="1">
            <a:off x="6741360" y="2121480"/>
            <a:ext cx="14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7" name=""/>
          <p:cNvSpPr/>
          <p:nvPr/>
        </p:nvSpPr>
        <p:spPr>
          <a:xfrm flipH="1">
            <a:off x="6698160" y="2149920"/>
            <a:ext cx="43200" cy="666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8" name=""/>
          <p:cNvSpPr/>
          <p:nvPr/>
        </p:nvSpPr>
        <p:spPr>
          <a:xfrm flipH="1">
            <a:off x="6693480" y="22165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9" name=""/>
          <p:cNvSpPr/>
          <p:nvPr/>
        </p:nvSpPr>
        <p:spPr>
          <a:xfrm flipH="1">
            <a:off x="6684120" y="22262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0" name=""/>
          <p:cNvSpPr/>
          <p:nvPr/>
        </p:nvSpPr>
        <p:spPr>
          <a:xfrm flipH="1">
            <a:off x="6679080" y="22356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1" name=""/>
          <p:cNvSpPr/>
          <p:nvPr/>
        </p:nvSpPr>
        <p:spPr>
          <a:xfrm flipH="1">
            <a:off x="6665040" y="224064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2" name=""/>
          <p:cNvSpPr/>
          <p:nvPr/>
        </p:nvSpPr>
        <p:spPr>
          <a:xfrm flipH="1">
            <a:off x="6660000" y="22500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3" name=""/>
          <p:cNvSpPr/>
          <p:nvPr/>
        </p:nvSpPr>
        <p:spPr>
          <a:xfrm flipH="1" flipV="1">
            <a:off x="6650640" y="22453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4" name=""/>
          <p:cNvSpPr/>
          <p:nvPr/>
        </p:nvSpPr>
        <p:spPr>
          <a:xfrm flipH="1">
            <a:off x="6645960" y="2245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5" name=""/>
          <p:cNvSpPr/>
          <p:nvPr/>
        </p:nvSpPr>
        <p:spPr>
          <a:xfrm flipH="1" flipV="1">
            <a:off x="6636240" y="223092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6" name=""/>
          <p:cNvSpPr/>
          <p:nvPr/>
        </p:nvSpPr>
        <p:spPr>
          <a:xfrm flipV="1">
            <a:off x="6636240" y="22165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7" name=""/>
          <p:cNvSpPr/>
          <p:nvPr/>
        </p:nvSpPr>
        <p:spPr>
          <a:xfrm flipH="1" flipV="1">
            <a:off x="6631560" y="219276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8" name=""/>
          <p:cNvSpPr/>
          <p:nvPr/>
        </p:nvSpPr>
        <p:spPr>
          <a:xfrm flipH="1" flipV="1">
            <a:off x="6626880" y="217872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9" name=""/>
          <p:cNvSpPr/>
          <p:nvPr/>
        </p:nvSpPr>
        <p:spPr>
          <a:xfrm flipV="1">
            <a:off x="6626880" y="215460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0" name=""/>
          <p:cNvSpPr/>
          <p:nvPr/>
        </p:nvSpPr>
        <p:spPr>
          <a:xfrm flipV="1">
            <a:off x="6626880" y="21308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1" name=""/>
          <p:cNvSpPr/>
          <p:nvPr/>
        </p:nvSpPr>
        <p:spPr>
          <a:xfrm flipV="1">
            <a:off x="6631560" y="2121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2" name=""/>
          <p:cNvSpPr/>
          <p:nvPr/>
        </p:nvSpPr>
        <p:spPr>
          <a:xfrm flipV="1">
            <a:off x="6631560" y="210708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3" name=""/>
          <p:cNvSpPr/>
          <p:nvPr/>
        </p:nvSpPr>
        <p:spPr>
          <a:xfrm>
            <a:off x="6645960" y="21070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4" name=""/>
          <p:cNvSpPr/>
          <p:nvPr/>
        </p:nvSpPr>
        <p:spPr>
          <a:xfrm>
            <a:off x="6660000" y="21117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5" name=""/>
          <p:cNvSpPr/>
          <p:nvPr/>
        </p:nvSpPr>
        <p:spPr>
          <a:xfrm>
            <a:off x="6665040" y="2121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6" name=""/>
          <p:cNvSpPr/>
          <p:nvPr/>
        </p:nvSpPr>
        <p:spPr>
          <a:xfrm>
            <a:off x="6674400" y="21261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7" name=""/>
          <p:cNvSpPr/>
          <p:nvPr/>
        </p:nvSpPr>
        <p:spPr>
          <a:xfrm>
            <a:off x="6679080" y="21405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8" name=""/>
          <p:cNvSpPr/>
          <p:nvPr/>
        </p:nvSpPr>
        <p:spPr>
          <a:xfrm>
            <a:off x="6688800" y="2149920"/>
            <a:ext cx="144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9" name=""/>
          <p:cNvSpPr/>
          <p:nvPr/>
        </p:nvSpPr>
        <p:spPr>
          <a:xfrm>
            <a:off x="6703200" y="217872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0" name=""/>
          <p:cNvSpPr/>
          <p:nvPr/>
        </p:nvSpPr>
        <p:spPr>
          <a:xfrm>
            <a:off x="6722280" y="2211840"/>
            <a:ext cx="1404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1" name=""/>
          <p:cNvSpPr/>
          <p:nvPr/>
        </p:nvSpPr>
        <p:spPr>
          <a:xfrm>
            <a:off x="6736320" y="224064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2" name=""/>
          <p:cNvSpPr/>
          <p:nvPr/>
        </p:nvSpPr>
        <p:spPr>
          <a:xfrm>
            <a:off x="6741360" y="2254680"/>
            <a:ext cx="14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3" name=""/>
          <p:cNvSpPr/>
          <p:nvPr/>
        </p:nvSpPr>
        <p:spPr>
          <a:xfrm>
            <a:off x="6755400" y="227880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4" name=""/>
          <p:cNvSpPr/>
          <p:nvPr/>
        </p:nvSpPr>
        <p:spPr>
          <a:xfrm>
            <a:off x="7041600" y="2135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5" name=""/>
          <p:cNvSpPr/>
          <p:nvPr/>
        </p:nvSpPr>
        <p:spPr>
          <a:xfrm flipH="1">
            <a:off x="7041600" y="2135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6" name=""/>
          <p:cNvSpPr/>
          <p:nvPr/>
        </p:nvSpPr>
        <p:spPr>
          <a:xfrm flipH="1">
            <a:off x="7036920" y="21355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7" name=""/>
          <p:cNvSpPr/>
          <p:nvPr/>
        </p:nvSpPr>
        <p:spPr>
          <a:xfrm flipH="1">
            <a:off x="7031880" y="21405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8" name=""/>
          <p:cNvSpPr/>
          <p:nvPr/>
        </p:nvSpPr>
        <p:spPr>
          <a:xfrm flipH="1">
            <a:off x="7027200" y="2140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9" name=""/>
          <p:cNvSpPr/>
          <p:nvPr/>
        </p:nvSpPr>
        <p:spPr>
          <a:xfrm flipH="1">
            <a:off x="7022520" y="2140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0" name=""/>
          <p:cNvSpPr/>
          <p:nvPr/>
        </p:nvSpPr>
        <p:spPr>
          <a:xfrm flipH="1">
            <a:off x="7017840" y="2145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1" name=""/>
          <p:cNvSpPr/>
          <p:nvPr/>
        </p:nvSpPr>
        <p:spPr>
          <a:xfrm flipH="1">
            <a:off x="6984360" y="214524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2" name=""/>
          <p:cNvSpPr/>
          <p:nvPr/>
        </p:nvSpPr>
        <p:spPr>
          <a:xfrm flipH="1">
            <a:off x="6974640" y="2149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3" name=""/>
          <p:cNvSpPr/>
          <p:nvPr/>
        </p:nvSpPr>
        <p:spPr>
          <a:xfrm flipH="1" flipV="1">
            <a:off x="6950880" y="214524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4" name=""/>
          <p:cNvSpPr/>
          <p:nvPr/>
        </p:nvSpPr>
        <p:spPr>
          <a:xfrm flipH="1" flipV="1">
            <a:off x="6946200" y="2140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5" name=""/>
          <p:cNvSpPr/>
          <p:nvPr/>
        </p:nvSpPr>
        <p:spPr>
          <a:xfrm flipH="1" flipV="1">
            <a:off x="6927120" y="212616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6" name=""/>
          <p:cNvSpPr/>
          <p:nvPr/>
        </p:nvSpPr>
        <p:spPr>
          <a:xfrm flipH="1" flipV="1">
            <a:off x="6917760" y="2121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7" name=""/>
          <p:cNvSpPr/>
          <p:nvPr/>
        </p:nvSpPr>
        <p:spPr>
          <a:xfrm flipV="1">
            <a:off x="7027200" y="2269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8" name=""/>
          <p:cNvSpPr/>
          <p:nvPr/>
        </p:nvSpPr>
        <p:spPr>
          <a:xfrm flipH="1">
            <a:off x="7022520" y="22690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9" name=""/>
          <p:cNvSpPr/>
          <p:nvPr/>
        </p:nvSpPr>
        <p:spPr>
          <a:xfrm flipH="1">
            <a:off x="7012800" y="22690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0" name=""/>
          <p:cNvSpPr/>
          <p:nvPr/>
        </p:nvSpPr>
        <p:spPr>
          <a:xfrm flipH="1" flipV="1">
            <a:off x="7008120" y="2264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1" name=""/>
          <p:cNvSpPr/>
          <p:nvPr/>
        </p:nvSpPr>
        <p:spPr>
          <a:xfrm flipH="1">
            <a:off x="6998760" y="22644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2" name=""/>
          <p:cNvSpPr/>
          <p:nvPr/>
        </p:nvSpPr>
        <p:spPr>
          <a:xfrm flipH="1">
            <a:off x="6989040" y="2264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3" name=""/>
          <p:cNvSpPr/>
          <p:nvPr/>
        </p:nvSpPr>
        <p:spPr>
          <a:xfrm flipH="1">
            <a:off x="6960600" y="2264400"/>
            <a:ext cx="284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4" name=""/>
          <p:cNvSpPr/>
          <p:nvPr/>
        </p:nvSpPr>
        <p:spPr>
          <a:xfrm flipH="1">
            <a:off x="6946200" y="22644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5" name=""/>
          <p:cNvSpPr/>
          <p:nvPr/>
        </p:nvSpPr>
        <p:spPr>
          <a:xfrm flipH="1">
            <a:off x="6936840" y="22690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6" name=""/>
          <p:cNvSpPr/>
          <p:nvPr/>
        </p:nvSpPr>
        <p:spPr>
          <a:xfrm flipH="1">
            <a:off x="6927120" y="22690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7" name=""/>
          <p:cNvSpPr/>
          <p:nvPr/>
        </p:nvSpPr>
        <p:spPr>
          <a:xfrm flipH="1">
            <a:off x="6898680" y="227376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8" name=""/>
          <p:cNvSpPr/>
          <p:nvPr/>
        </p:nvSpPr>
        <p:spPr>
          <a:xfrm>
            <a:off x="7237080" y="2068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9" name=""/>
          <p:cNvSpPr/>
          <p:nvPr/>
        </p:nvSpPr>
        <p:spPr>
          <a:xfrm>
            <a:off x="7237080" y="2073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0" name=""/>
          <p:cNvSpPr/>
          <p:nvPr/>
        </p:nvSpPr>
        <p:spPr>
          <a:xfrm>
            <a:off x="7237080" y="2078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1" name=""/>
          <p:cNvSpPr/>
          <p:nvPr/>
        </p:nvSpPr>
        <p:spPr>
          <a:xfrm>
            <a:off x="7237080" y="2083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2" name=""/>
          <p:cNvSpPr/>
          <p:nvPr/>
        </p:nvSpPr>
        <p:spPr>
          <a:xfrm>
            <a:off x="7237080" y="2088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3" name=""/>
          <p:cNvSpPr/>
          <p:nvPr/>
        </p:nvSpPr>
        <p:spPr>
          <a:xfrm>
            <a:off x="7237080" y="2092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4" name=""/>
          <p:cNvSpPr/>
          <p:nvPr/>
        </p:nvSpPr>
        <p:spPr>
          <a:xfrm>
            <a:off x="7237080" y="2097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5" name=""/>
          <p:cNvSpPr/>
          <p:nvPr/>
        </p:nvSpPr>
        <p:spPr>
          <a:xfrm>
            <a:off x="7237080" y="2102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6" name=""/>
          <p:cNvSpPr/>
          <p:nvPr/>
        </p:nvSpPr>
        <p:spPr>
          <a:xfrm>
            <a:off x="7237080" y="21117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7" name=""/>
          <p:cNvSpPr/>
          <p:nvPr/>
        </p:nvSpPr>
        <p:spPr>
          <a:xfrm>
            <a:off x="7237080" y="2135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8" name=""/>
          <p:cNvSpPr/>
          <p:nvPr/>
        </p:nvSpPr>
        <p:spPr>
          <a:xfrm>
            <a:off x="7237080" y="21452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9" name=""/>
          <p:cNvSpPr/>
          <p:nvPr/>
        </p:nvSpPr>
        <p:spPr>
          <a:xfrm>
            <a:off x="7237080" y="21596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0" name=""/>
          <p:cNvSpPr/>
          <p:nvPr/>
        </p:nvSpPr>
        <p:spPr>
          <a:xfrm>
            <a:off x="7237080" y="217872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1" name=""/>
          <p:cNvSpPr/>
          <p:nvPr/>
        </p:nvSpPr>
        <p:spPr>
          <a:xfrm>
            <a:off x="7241760" y="219276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2" name=""/>
          <p:cNvSpPr/>
          <p:nvPr/>
        </p:nvSpPr>
        <p:spPr>
          <a:xfrm>
            <a:off x="7241760" y="222156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3" name=""/>
          <p:cNvSpPr/>
          <p:nvPr/>
        </p:nvSpPr>
        <p:spPr>
          <a:xfrm>
            <a:off x="7246440" y="22356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4" name=""/>
          <p:cNvSpPr/>
          <p:nvPr/>
        </p:nvSpPr>
        <p:spPr>
          <a:xfrm>
            <a:off x="7246440" y="224532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5" name=""/>
          <p:cNvSpPr/>
          <p:nvPr/>
        </p:nvSpPr>
        <p:spPr>
          <a:xfrm>
            <a:off x="7251480" y="225972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6" name=""/>
          <p:cNvSpPr/>
          <p:nvPr/>
        </p:nvSpPr>
        <p:spPr>
          <a:xfrm>
            <a:off x="7260840" y="2273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7" name=""/>
          <p:cNvSpPr/>
          <p:nvPr/>
        </p:nvSpPr>
        <p:spPr>
          <a:xfrm>
            <a:off x="7265520" y="22737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8" name=""/>
          <p:cNvSpPr/>
          <p:nvPr/>
        </p:nvSpPr>
        <p:spPr>
          <a:xfrm flipV="1">
            <a:off x="7275240" y="2269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9" name=""/>
          <p:cNvSpPr/>
          <p:nvPr/>
        </p:nvSpPr>
        <p:spPr>
          <a:xfrm flipV="1">
            <a:off x="7294320" y="225000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0" name=""/>
          <p:cNvSpPr/>
          <p:nvPr/>
        </p:nvSpPr>
        <p:spPr>
          <a:xfrm flipV="1">
            <a:off x="7308360" y="223560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1" name=""/>
          <p:cNvSpPr/>
          <p:nvPr/>
        </p:nvSpPr>
        <p:spPr>
          <a:xfrm flipV="1">
            <a:off x="7318080" y="220716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2" name=""/>
          <p:cNvSpPr/>
          <p:nvPr/>
        </p:nvSpPr>
        <p:spPr>
          <a:xfrm flipV="1">
            <a:off x="7337160" y="219276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3" name=""/>
          <p:cNvSpPr/>
          <p:nvPr/>
        </p:nvSpPr>
        <p:spPr>
          <a:xfrm flipV="1">
            <a:off x="7346520" y="2164320"/>
            <a:ext cx="1440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4" name=""/>
          <p:cNvSpPr/>
          <p:nvPr/>
        </p:nvSpPr>
        <p:spPr>
          <a:xfrm flipV="1">
            <a:off x="7360920" y="214524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5" name=""/>
          <p:cNvSpPr/>
          <p:nvPr/>
        </p:nvSpPr>
        <p:spPr>
          <a:xfrm flipV="1">
            <a:off x="7370640" y="21261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6" name=""/>
          <p:cNvSpPr/>
          <p:nvPr/>
        </p:nvSpPr>
        <p:spPr>
          <a:xfrm flipV="1">
            <a:off x="7375320" y="21164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7" name=""/>
          <p:cNvSpPr/>
          <p:nvPr/>
        </p:nvSpPr>
        <p:spPr>
          <a:xfrm flipV="1">
            <a:off x="7380000" y="2111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8" name=""/>
          <p:cNvSpPr/>
          <p:nvPr/>
        </p:nvSpPr>
        <p:spPr>
          <a:xfrm>
            <a:off x="7380000" y="2111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9" name=""/>
          <p:cNvSpPr/>
          <p:nvPr/>
        </p:nvSpPr>
        <p:spPr>
          <a:xfrm>
            <a:off x="7384680" y="2111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0" name=""/>
          <p:cNvSpPr/>
          <p:nvPr/>
        </p:nvSpPr>
        <p:spPr>
          <a:xfrm>
            <a:off x="7384680" y="2116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1" name=""/>
          <p:cNvSpPr/>
          <p:nvPr/>
        </p:nvSpPr>
        <p:spPr>
          <a:xfrm>
            <a:off x="7384680" y="2126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2" name=""/>
          <p:cNvSpPr/>
          <p:nvPr/>
        </p:nvSpPr>
        <p:spPr>
          <a:xfrm>
            <a:off x="7384680" y="21308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3" name=""/>
          <p:cNvSpPr/>
          <p:nvPr/>
        </p:nvSpPr>
        <p:spPr>
          <a:xfrm>
            <a:off x="7384680" y="2149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4" name=""/>
          <p:cNvSpPr/>
          <p:nvPr/>
        </p:nvSpPr>
        <p:spPr>
          <a:xfrm>
            <a:off x="7384680" y="21690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5" name=""/>
          <p:cNvSpPr/>
          <p:nvPr/>
        </p:nvSpPr>
        <p:spPr>
          <a:xfrm>
            <a:off x="7384680" y="21787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6" name=""/>
          <p:cNvSpPr/>
          <p:nvPr/>
        </p:nvSpPr>
        <p:spPr>
          <a:xfrm>
            <a:off x="7384680" y="21978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7" name=""/>
          <p:cNvSpPr/>
          <p:nvPr/>
        </p:nvSpPr>
        <p:spPr>
          <a:xfrm>
            <a:off x="7389720" y="2207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8" name=""/>
          <p:cNvSpPr/>
          <p:nvPr/>
        </p:nvSpPr>
        <p:spPr>
          <a:xfrm>
            <a:off x="7389720" y="2211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9" name=""/>
          <p:cNvSpPr/>
          <p:nvPr/>
        </p:nvSpPr>
        <p:spPr>
          <a:xfrm flipV="1">
            <a:off x="7394400" y="22118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0" name=""/>
          <p:cNvSpPr/>
          <p:nvPr/>
        </p:nvSpPr>
        <p:spPr>
          <a:xfrm flipV="1">
            <a:off x="7403760" y="2207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1" name=""/>
          <p:cNvSpPr/>
          <p:nvPr/>
        </p:nvSpPr>
        <p:spPr>
          <a:xfrm flipV="1">
            <a:off x="7408800" y="21880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2" name=""/>
          <p:cNvSpPr/>
          <p:nvPr/>
        </p:nvSpPr>
        <p:spPr>
          <a:xfrm flipV="1">
            <a:off x="7427880" y="216900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3" name=""/>
          <p:cNvSpPr/>
          <p:nvPr/>
        </p:nvSpPr>
        <p:spPr>
          <a:xfrm flipV="1">
            <a:off x="7446960" y="21596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4" name=""/>
          <p:cNvSpPr/>
          <p:nvPr/>
        </p:nvSpPr>
        <p:spPr>
          <a:xfrm flipV="1">
            <a:off x="7456320" y="2135520"/>
            <a:ext cx="1440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5" name=""/>
          <p:cNvSpPr/>
          <p:nvPr/>
        </p:nvSpPr>
        <p:spPr>
          <a:xfrm flipV="1">
            <a:off x="7470720" y="212148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6" name=""/>
          <p:cNvSpPr/>
          <p:nvPr/>
        </p:nvSpPr>
        <p:spPr>
          <a:xfrm flipV="1">
            <a:off x="7484760" y="211644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7" name=""/>
          <p:cNvSpPr/>
          <p:nvPr/>
        </p:nvSpPr>
        <p:spPr>
          <a:xfrm>
            <a:off x="7489800" y="21164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8" name=""/>
          <p:cNvSpPr/>
          <p:nvPr/>
        </p:nvSpPr>
        <p:spPr>
          <a:xfrm>
            <a:off x="7499160" y="2116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9" name=""/>
          <p:cNvSpPr/>
          <p:nvPr/>
        </p:nvSpPr>
        <p:spPr>
          <a:xfrm>
            <a:off x="7503840" y="2116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0" name=""/>
          <p:cNvSpPr/>
          <p:nvPr/>
        </p:nvSpPr>
        <p:spPr>
          <a:xfrm>
            <a:off x="7503840" y="21261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1" name=""/>
          <p:cNvSpPr/>
          <p:nvPr/>
        </p:nvSpPr>
        <p:spPr>
          <a:xfrm>
            <a:off x="7547040" y="2245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2" name=""/>
          <p:cNvSpPr/>
          <p:nvPr/>
        </p:nvSpPr>
        <p:spPr>
          <a:xfrm>
            <a:off x="7547040" y="2250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3" name=""/>
          <p:cNvSpPr/>
          <p:nvPr/>
        </p:nvSpPr>
        <p:spPr>
          <a:xfrm>
            <a:off x="7547040" y="22546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4" name=""/>
          <p:cNvSpPr/>
          <p:nvPr/>
        </p:nvSpPr>
        <p:spPr>
          <a:xfrm>
            <a:off x="7547040" y="2264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5" name=""/>
          <p:cNvSpPr/>
          <p:nvPr/>
        </p:nvSpPr>
        <p:spPr>
          <a:xfrm flipH="1">
            <a:off x="7542000" y="2269080"/>
            <a:ext cx="50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6" name=""/>
          <p:cNvSpPr/>
          <p:nvPr/>
        </p:nvSpPr>
        <p:spPr>
          <a:xfrm>
            <a:off x="7542000" y="23072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7" name=""/>
          <p:cNvSpPr/>
          <p:nvPr/>
        </p:nvSpPr>
        <p:spPr>
          <a:xfrm flipH="1">
            <a:off x="7537320" y="2321640"/>
            <a:ext cx="46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8" name=""/>
          <p:cNvSpPr/>
          <p:nvPr/>
        </p:nvSpPr>
        <p:spPr>
          <a:xfrm flipH="1">
            <a:off x="7518240" y="2354760"/>
            <a:ext cx="19080" cy="81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9" name=""/>
          <p:cNvSpPr/>
          <p:nvPr/>
        </p:nvSpPr>
        <p:spPr>
          <a:xfrm flipH="1">
            <a:off x="4800960" y="4071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0" name=""/>
          <p:cNvSpPr/>
          <p:nvPr/>
        </p:nvSpPr>
        <p:spPr>
          <a:xfrm flipH="1">
            <a:off x="4795920" y="4071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1" name=""/>
          <p:cNvSpPr/>
          <p:nvPr/>
        </p:nvSpPr>
        <p:spPr>
          <a:xfrm flipH="1">
            <a:off x="4791240" y="4075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2" name=""/>
          <p:cNvSpPr/>
          <p:nvPr/>
        </p:nvSpPr>
        <p:spPr>
          <a:xfrm flipH="1">
            <a:off x="4786560" y="4075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3" name=""/>
          <p:cNvSpPr/>
          <p:nvPr/>
        </p:nvSpPr>
        <p:spPr>
          <a:xfrm flipH="1">
            <a:off x="4781880" y="4080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4" name=""/>
          <p:cNvSpPr/>
          <p:nvPr/>
        </p:nvSpPr>
        <p:spPr>
          <a:xfrm flipH="1">
            <a:off x="4767480" y="408528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5" name=""/>
          <p:cNvSpPr/>
          <p:nvPr/>
        </p:nvSpPr>
        <p:spPr>
          <a:xfrm flipH="1">
            <a:off x="4753080" y="409968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6" name=""/>
          <p:cNvSpPr/>
          <p:nvPr/>
        </p:nvSpPr>
        <p:spPr>
          <a:xfrm flipH="1">
            <a:off x="4743720" y="411408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7" name=""/>
          <p:cNvSpPr/>
          <p:nvPr/>
        </p:nvSpPr>
        <p:spPr>
          <a:xfrm flipH="1">
            <a:off x="4719960" y="4123440"/>
            <a:ext cx="237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8" name=""/>
          <p:cNvSpPr/>
          <p:nvPr/>
        </p:nvSpPr>
        <p:spPr>
          <a:xfrm flipH="1">
            <a:off x="4714920" y="41522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9" name=""/>
          <p:cNvSpPr/>
          <p:nvPr/>
        </p:nvSpPr>
        <p:spPr>
          <a:xfrm flipH="1">
            <a:off x="4700880" y="416160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0" name=""/>
          <p:cNvSpPr/>
          <p:nvPr/>
        </p:nvSpPr>
        <p:spPr>
          <a:xfrm>
            <a:off x="4700880" y="41806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1" name=""/>
          <p:cNvSpPr/>
          <p:nvPr/>
        </p:nvSpPr>
        <p:spPr>
          <a:xfrm flipH="1">
            <a:off x="4776840" y="4171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2" name=""/>
          <p:cNvSpPr/>
          <p:nvPr/>
        </p:nvSpPr>
        <p:spPr>
          <a:xfrm flipV="1">
            <a:off x="4776840" y="4166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3" name=""/>
          <p:cNvSpPr/>
          <p:nvPr/>
        </p:nvSpPr>
        <p:spPr>
          <a:xfrm flipH="1">
            <a:off x="4772160" y="4166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4" name=""/>
          <p:cNvSpPr/>
          <p:nvPr/>
        </p:nvSpPr>
        <p:spPr>
          <a:xfrm flipH="1" flipV="1">
            <a:off x="4767480" y="4161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5" name=""/>
          <p:cNvSpPr/>
          <p:nvPr/>
        </p:nvSpPr>
        <p:spPr>
          <a:xfrm flipH="1" flipV="1">
            <a:off x="4762800" y="41522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6" name=""/>
          <p:cNvSpPr/>
          <p:nvPr/>
        </p:nvSpPr>
        <p:spPr>
          <a:xfrm flipH="1" flipV="1">
            <a:off x="4753080" y="414720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7" name=""/>
          <p:cNvSpPr/>
          <p:nvPr/>
        </p:nvSpPr>
        <p:spPr>
          <a:xfrm flipH="1" flipV="1">
            <a:off x="4743720" y="41378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8" name=""/>
          <p:cNvSpPr/>
          <p:nvPr/>
        </p:nvSpPr>
        <p:spPr>
          <a:xfrm flipH="1" flipV="1">
            <a:off x="4734000" y="41331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9" name=""/>
          <p:cNvSpPr/>
          <p:nvPr/>
        </p:nvSpPr>
        <p:spPr>
          <a:xfrm flipH="1" flipV="1">
            <a:off x="4729320" y="41281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0" name=""/>
          <p:cNvSpPr/>
          <p:nvPr/>
        </p:nvSpPr>
        <p:spPr>
          <a:xfrm flipH="1" flipV="1">
            <a:off x="4719960" y="41187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1" name=""/>
          <p:cNvSpPr/>
          <p:nvPr/>
        </p:nvSpPr>
        <p:spPr>
          <a:xfrm>
            <a:off x="4958280" y="4085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2" name=""/>
          <p:cNvSpPr/>
          <p:nvPr/>
        </p:nvSpPr>
        <p:spPr>
          <a:xfrm>
            <a:off x="4958280" y="4090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3" name=""/>
          <p:cNvSpPr/>
          <p:nvPr/>
        </p:nvSpPr>
        <p:spPr>
          <a:xfrm>
            <a:off x="4958280" y="4095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4" name=""/>
          <p:cNvSpPr/>
          <p:nvPr/>
        </p:nvSpPr>
        <p:spPr>
          <a:xfrm>
            <a:off x="4958280" y="40996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5" name=""/>
          <p:cNvSpPr/>
          <p:nvPr/>
        </p:nvSpPr>
        <p:spPr>
          <a:xfrm>
            <a:off x="4958280" y="4109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6" name=""/>
          <p:cNvSpPr/>
          <p:nvPr/>
        </p:nvSpPr>
        <p:spPr>
          <a:xfrm flipH="1">
            <a:off x="4953240" y="411408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7" name=""/>
          <p:cNvSpPr/>
          <p:nvPr/>
        </p:nvSpPr>
        <p:spPr>
          <a:xfrm>
            <a:off x="4953240" y="41331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8" name=""/>
          <p:cNvSpPr/>
          <p:nvPr/>
        </p:nvSpPr>
        <p:spPr>
          <a:xfrm>
            <a:off x="4953240" y="414252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9" name=""/>
          <p:cNvSpPr/>
          <p:nvPr/>
        </p:nvSpPr>
        <p:spPr>
          <a:xfrm>
            <a:off x="4958280" y="41616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0" name=""/>
          <p:cNvSpPr/>
          <p:nvPr/>
        </p:nvSpPr>
        <p:spPr>
          <a:xfrm>
            <a:off x="4977360" y="4123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1" name=""/>
          <p:cNvSpPr/>
          <p:nvPr/>
        </p:nvSpPr>
        <p:spPr>
          <a:xfrm flipH="1">
            <a:off x="4972320" y="41281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2" name=""/>
          <p:cNvSpPr/>
          <p:nvPr/>
        </p:nvSpPr>
        <p:spPr>
          <a:xfrm flipH="1">
            <a:off x="4967640" y="4128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3" name=""/>
          <p:cNvSpPr/>
          <p:nvPr/>
        </p:nvSpPr>
        <p:spPr>
          <a:xfrm flipH="1">
            <a:off x="4962960" y="41281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4" name=""/>
          <p:cNvSpPr/>
          <p:nvPr/>
        </p:nvSpPr>
        <p:spPr>
          <a:xfrm flipH="1">
            <a:off x="4958280" y="4133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5" name=""/>
          <p:cNvSpPr/>
          <p:nvPr/>
        </p:nvSpPr>
        <p:spPr>
          <a:xfrm flipH="1">
            <a:off x="4939200" y="413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6" name=""/>
          <p:cNvSpPr/>
          <p:nvPr/>
        </p:nvSpPr>
        <p:spPr>
          <a:xfrm flipH="1">
            <a:off x="4934160" y="4133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7" name=""/>
          <p:cNvSpPr/>
          <p:nvPr/>
        </p:nvSpPr>
        <p:spPr>
          <a:xfrm flipH="1">
            <a:off x="4929480" y="413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8" name=""/>
          <p:cNvSpPr/>
          <p:nvPr/>
        </p:nvSpPr>
        <p:spPr>
          <a:xfrm flipH="1">
            <a:off x="4924800" y="413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9" name=""/>
          <p:cNvSpPr/>
          <p:nvPr/>
        </p:nvSpPr>
        <p:spPr>
          <a:xfrm flipH="1">
            <a:off x="4920120" y="4137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0" name=""/>
          <p:cNvSpPr/>
          <p:nvPr/>
        </p:nvSpPr>
        <p:spPr>
          <a:xfrm flipH="1" flipV="1">
            <a:off x="4915080" y="41331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1" name=""/>
          <p:cNvSpPr/>
          <p:nvPr/>
        </p:nvSpPr>
        <p:spPr>
          <a:xfrm>
            <a:off x="5134680" y="4066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2" name=""/>
          <p:cNvSpPr/>
          <p:nvPr/>
        </p:nvSpPr>
        <p:spPr>
          <a:xfrm>
            <a:off x="5134680" y="4071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3" name=""/>
          <p:cNvSpPr/>
          <p:nvPr/>
        </p:nvSpPr>
        <p:spPr>
          <a:xfrm>
            <a:off x="5134680" y="4075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4" name=""/>
          <p:cNvSpPr/>
          <p:nvPr/>
        </p:nvSpPr>
        <p:spPr>
          <a:xfrm>
            <a:off x="5134680" y="4080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5" name=""/>
          <p:cNvSpPr/>
          <p:nvPr/>
        </p:nvSpPr>
        <p:spPr>
          <a:xfrm flipH="1">
            <a:off x="5129640" y="40852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6" name=""/>
          <p:cNvSpPr/>
          <p:nvPr/>
        </p:nvSpPr>
        <p:spPr>
          <a:xfrm>
            <a:off x="5129640" y="40950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7" name=""/>
          <p:cNvSpPr/>
          <p:nvPr/>
        </p:nvSpPr>
        <p:spPr>
          <a:xfrm flipH="1">
            <a:off x="5124960" y="4109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8" name=""/>
          <p:cNvSpPr/>
          <p:nvPr/>
        </p:nvSpPr>
        <p:spPr>
          <a:xfrm flipH="1">
            <a:off x="5120280" y="4114080"/>
            <a:ext cx="46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9" name=""/>
          <p:cNvSpPr/>
          <p:nvPr/>
        </p:nvSpPr>
        <p:spPr>
          <a:xfrm flipH="1">
            <a:off x="5115600" y="41472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0" name=""/>
          <p:cNvSpPr/>
          <p:nvPr/>
        </p:nvSpPr>
        <p:spPr>
          <a:xfrm flipH="1">
            <a:off x="5110560" y="4156920"/>
            <a:ext cx="5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1" name=""/>
          <p:cNvSpPr/>
          <p:nvPr/>
        </p:nvSpPr>
        <p:spPr>
          <a:xfrm flipH="1">
            <a:off x="5105880" y="4190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2" name=""/>
          <p:cNvSpPr/>
          <p:nvPr/>
        </p:nvSpPr>
        <p:spPr>
          <a:xfrm>
            <a:off x="5105880" y="419508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3" name=""/>
          <p:cNvSpPr/>
          <p:nvPr/>
        </p:nvSpPr>
        <p:spPr>
          <a:xfrm flipV="1">
            <a:off x="5482440" y="41378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4" name=""/>
          <p:cNvSpPr/>
          <p:nvPr/>
        </p:nvSpPr>
        <p:spPr>
          <a:xfrm>
            <a:off x="5492160" y="41378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5" name=""/>
          <p:cNvSpPr/>
          <p:nvPr/>
        </p:nvSpPr>
        <p:spPr>
          <a:xfrm flipV="1">
            <a:off x="5511240" y="41331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6" name=""/>
          <p:cNvSpPr/>
          <p:nvPr/>
        </p:nvSpPr>
        <p:spPr>
          <a:xfrm>
            <a:off x="5530320" y="413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7" name=""/>
          <p:cNvSpPr/>
          <p:nvPr/>
        </p:nvSpPr>
        <p:spPr>
          <a:xfrm>
            <a:off x="5549400" y="413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8" name=""/>
          <p:cNvSpPr/>
          <p:nvPr/>
        </p:nvSpPr>
        <p:spPr>
          <a:xfrm flipV="1">
            <a:off x="5568480" y="412812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9" name=""/>
          <p:cNvSpPr/>
          <p:nvPr/>
        </p:nvSpPr>
        <p:spPr>
          <a:xfrm>
            <a:off x="5582880" y="4128120"/>
            <a:ext cx="522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0" name=""/>
          <p:cNvSpPr/>
          <p:nvPr/>
        </p:nvSpPr>
        <p:spPr>
          <a:xfrm>
            <a:off x="5635080" y="41378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1" name=""/>
          <p:cNvSpPr/>
          <p:nvPr/>
        </p:nvSpPr>
        <p:spPr>
          <a:xfrm>
            <a:off x="5563800" y="4090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2" name=""/>
          <p:cNvSpPr/>
          <p:nvPr/>
        </p:nvSpPr>
        <p:spPr>
          <a:xfrm>
            <a:off x="5568480" y="40950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3" name=""/>
          <p:cNvSpPr/>
          <p:nvPr/>
        </p:nvSpPr>
        <p:spPr>
          <a:xfrm>
            <a:off x="5577840" y="40950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4" name=""/>
          <p:cNvSpPr/>
          <p:nvPr/>
        </p:nvSpPr>
        <p:spPr>
          <a:xfrm>
            <a:off x="5587560" y="40996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5" name=""/>
          <p:cNvSpPr/>
          <p:nvPr/>
        </p:nvSpPr>
        <p:spPr>
          <a:xfrm>
            <a:off x="5596920" y="40996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6" name=""/>
          <p:cNvSpPr/>
          <p:nvPr/>
        </p:nvSpPr>
        <p:spPr>
          <a:xfrm>
            <a:off x="5606640" y="41043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7" name=""/>
          <p:cNvSpPr/>
          <p:nvPr/>
        </p:nvSpPr>
        <p:spPr>
          <a:xfrm>
            <a:off x="5616000" y="41094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8" name=""/>
          <p:cNvSpPr/>
          <p:nvPr/>
        </p:nvSpPr>
        <p:spPr>
          <a:xfrm>
            <a:off x="5630400" y="41094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9" name=""/>
          <p:cNvSpPr/>
          <p:nvPr/>
        </p:nvSpPr>
        <p:spPr>
          <a:xfrm>
            <a:off x="5644800" y="41140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0" name=""/>
          <p:cNvSpPr/>
          <p:nvPr/>
        </p:nvSpPr>
        <p:spPr>
          <a:xfrm>
            <a:off x="5658840" y="41187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1" name=""/>
          <p:cNvSpPr/>
          <p:nvPr/>
        </p:nvSpPr>
        <p:spPr>
          <a:xfrm>
            <a:off x="5677920" y="41234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2" name=""/>
          <p:cNvSpPr/>
          <p:nvPr/>
        </p:nvSpPr>
        <p:spPr>
          <a:xfrm>
            <a:off x="5692320" y="412344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3" name=""/>
          <p:cNvSpPr/>
          <p:nvPr/>
        </p:nvSpPr>
        <p:spPr>
          <a:xfrm>
            <a:off x="5716080" y="4133160"/>
            <a:ext cx="241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4" name=""/>
          <p:cNvSpPr/>
          <p:nvPr/>
        </p:nvSpPr>
        <p:spPr>
          <a:xfrm>
            <a:off x="5740200" y="41425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5" name=""/>
          <p:cNvSpPr/>
          <p:nvPr/>
        </p:nvSpPr>
        <p:spPr>
          <a:xfrm>
            <a:off x="5754240" y="4152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6" name=""/>
          <p:cNvSpPr/>
          <p:nvPr/>
        </p:nvSpPr>
        <p:spPr>
          <a:xfrm>
            <a:off x="5754240" y="41569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7" name=""/>
          <p:cNvSpPr/>
          <p:nvPr/>
        </p:nvSpPr>
        <p:spPr>
          <a:xfrm flipH="1">
            <a:off x="5749560" y="417132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8" name=""/>
          <p:cNvSpPr/>
          <p:nvPr/>
        </p:nvSpPr>
        <p:spPr>
          <a:xfrm flipH="1">
            <a:off x="5730480" y="4185360"/>
            <a:ext cx="190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9" name=""/>
          <p:cNvSpPr/>
          <p:nvPr/>
        </p:nvSpPr>
        <p:spPr>
          <a:xfrm flipH="1">
            <a:off x="5721120" y="41997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0" name=""/>
          <p:cNvSpPr/>
          <p:nvPr/>
        </p:nvSpPr>
        <p:spPr>
          <a:xfrm flipH="1">
            <a:off x="5697000" y="4209480"/>
            <a:ext cx="2412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1" name=""/>
          <p:cNvSpPr/>
          <p:nvPr/>
        </p:nvSpPr>
        <p:spPr>
          <a:xfrm flipH="1">
            <a:off x="5663880" y="4223520"/>
            <a:ext cx="331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2" name=""/>
          <p:cNvSpPr/>
          <p:nvPr/>
        </p:nvSpPr>
        <p:spPr>
          <a:xfrm>
            <a:off x="6059520" y="4075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3" name=""/>
          <p:cNvSpPr/>
          <p:nvPr/>
        </p:nvSpPr>
        <p:spPr>
          <a:xfrm flipH="1">
            <a:off x="6054840" y="4080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4" name=""/>
          <p:cNvSpPr/>
          <p:nvPr/>
        </p:nvSpPr>
        <p:spPr>
          <a:xfrm>
            <a:off x="6054840" y="4085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5" name=""/>
          <p:cNvSpPr/>
          <p:nvPr/>
        </p:nvSpPr>
        <p:spPr>
          <a:xfrm>
            <a:off x="6054840" y="4090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6" name=""/>
          <p:cNvSpPr/>
          <p:nvPr/>
        </p:nvSpPr>
        <p:spPr>
          <a:xfrm flipH="1">
            <a:off x="6049800" y="4095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7" name=""/>
          <p:cNvSpPr/>
          <p:nvPr/>
        </p:nvSpPr>
        <p:spPr>
          <a:xfrm>
            <a:off x="6049800" y="4104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8" name=""/>
          <p:cNvSpPr/>
          <p:nvPr/>
        </p:nvSpPr>
        <p:spPr>
          <a:xfrm>
            <a:off x="6049800" y="41094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9" name=""/>
          <p:cNvSpPr/>
          <p:nvPr/>
        </p:nvSpPr>
        <p:spPr>
          <a:xfrm>
            <a:off x="6049800" y="411876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0" name=""/>
          <p:cNvSpPr/>
          <p:nvPr/>
        </p:nvSpPr>
        <p:spPr>
          <a:xfrm>
            <a:off x="6054840" y="4142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1" name=""/>
          <p:cNvSpPr/>
          <p:nvPr/>
        </p:nvSpPr>
        <p:spPr>
          <a:xfrm>
            <a:off x="6059520" y="41472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2" name=""/>
          <p:cNvSpPr/>
          <p:nvPr/>
        </p:nvSpPr>
        <p:spPr>
          <a:xfrm>
            <a:off x="6073920" y="41569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3" name=""/>
          <p:cNvSpPr/>
          <p:nvPr/>
        </p:nvSpPr>
        <p:spPr>
          <a:xfrm>
            <a:off x="6078600" y="4156920"/>
            <a:ext cx="33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4" name=""/>
          <p:cNvSpPr/>
          <p:nvPr/>
        </p:nvSpPr>
        <p:spPr>
          <a:xfrm flipV="1">
            <a:off x="6111720" y="415224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5" name=""/>
          <p:cNvSpPr/>
          <p:nvPr/>
        </p:nvSpPr>
        <p:spPr>
          <a:xfrm>
            <a:off x="6126120" y="41522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6" name=""/>
          <p:cNvSpPr/>
          <p:nvPr/>
        </p:nvSpPr>
        <p:spPr>
          <a:xfrm flipV="1">
            <a:off x="6140520" y="414720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7" name=""/>
          <p:cNvSpPr/>
          <p:nvPr/>
        </p:nvSpPr>
        <p:spPr>
          <a:xfrm flipV="1">
            <a:off x="6149880" y="413784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8" name=""/>
          <p:cNvSpPr/>
          <p:nvPr/>
        </p:nvSpPr>
        <p:spPr>
          <a:xfrm flipV="1">
            <a:off x="6164280" y="412812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9" name=""/>
          <p:cNvSpPr/>
          <p:nvPr/>
        </p:nvSpPr>
        <p:spPr>
          <a:xfrm flipV="1">
            <a:off x="6183360" y="41187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0" name=""/>
          <p:cNvSpPr/>
          <p:nvPr/>
        </p:nvSpPr>
        <p:spPr>
          <a:xfrm flipV="1">
            <a:off x="6193080" y="4090320"/>
            <a:ext cx="284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1" name=""/>
          <p:cNvSpPr/>
          <p:nvPr/>
        </p:nvSpPr>
        <p:spPr>
          <a:xfrm flipV="1">
            <a:off x="6221520" y="4066200"/>
            <a:ext cx="1440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2" name=""/>
          <p:cNvSpPr/>
          <p:nvPr/>
        </p:nvSpPr>
        <p:spPr>
          <a:xfrm flipV="1">
            <a:off x="6235920" y="4061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3" name=""/>
          <p:cNvSpPr/>
          <p:nvPr/>
        </p:nvSpPr>
        <p:spPr>
          <a:xfrm flipV="1">
            <a:off x="6235920" y="4056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4" name=""/>
          <p:cNvSpPr/>
          <p:nvPr/>
        </p:nvSpPr>
        <p:spPr>
          <a:xfrm flipH="1">
            <a:off x="6231240" y="40568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5" name=""/>
          <p:cNvSpPr/>
          <p:nvPr/>
        </p:nvSpPr>
        <p:spPr>
          <a:xfrm>
            <a:off x="6231240" y="4056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6" name=""/>
          <p:cNvSpPr/>
          <p:nvPr/>
        </p:nvSpPr>
        <p:spPr>
          <a:xfrm flipH="1">
            <a:off x="6226200" y="40615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7" name=""/>
          <p:cNvSpPr/>
          <p:nvPr/>
        </p:nvSpPr>
        <p:spPr>
          <a:xfrm>
            <a:off x="6226200" y="4071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8" name=""/>
          <p:cNvSpPr/>
          <p:nvPr/>
        </p:nvSpPr>
        <p:spPr>
          <a:xfrm flipH="1">
            <a:off x="6221520" y="408060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9" name=""/>
          <p:cNvSpPr/>
          <p:nvPr/>
        </p:nvSpPr>
        <p:spPr>
          <a:xfrm flipH="1">
            <a:off x="6216840" y="41043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0" name=""/>
          <p:cNvSpPr/>
          <p:nvPr/>
        </p:nvSpPr>
        <p:spPr>
          <a:xfrm flipH="1">
            <a:off x="6212160" y="411408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1" name=""/>
          <p:cNvSpPr/>
          <p:nvPr/>
        </p:nvSpPr>
        <p:spPr>
          <a:xfrm flipH="1">
            <a:off x="6207120" y="415224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2" name=""/>
          <p:cNvSpPr/>
          <p:nvPr/>
        </p:nvSpPr>
        <p:spPr>
          <a:xfrm flipH="1">
            <a:off x="6202440" y="4166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3" name=""/>
          <p:cNvSpPr/>
          <p:nvPr/>
        </p:nvSpPr>
        <p:spPr>
          <a:xfrm flipH="1">
            <a:off x="6178680" y="4180680"/>
            <a:ext cx="23760" cy="669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4" name=""/>
          <p:cNvSpPr/>
          <p:nvPr/>
        </p:nvSpPr>
        <p:spPr>
          <a:xfrm flipH="1">
            <a:off x="6174000" y="42476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5" name=""/>
          <p:cNvSpPr/>
          <p:nvPr/>
        </p:nvSpPr>
        <p:spPr>
          <a:xfrm flipH="1">
            <a:off x="6164280" y="426168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6" name=""/>
          <p:cNvSpPr/>
          <p:nvPr/>
        </p:nvSpPr>
        <p:spPr>
          <a:xfrm flipH="1">
            <a:off x="6154920" y="428076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7" name=""/>
          <p:cNvSpPr/>
          <p:nvPr/>
        </p:nvSpPr>
        <p:spPr>
          <a:xfrm flipH="1">
            <a:off x="6135840" y="429516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8" name=""/>
          <p:cNvSpPr/>
          <p:nvPr/>
        </p:nvSpPr>
        <p:spPr>
          <a:xfrm flipH="1">
            <a:off x="6121440" y="4323600"/>
            <a:ext cx="1440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9" name=""/>
          <p:cNvSpPr/>
          <p:nvPr/>
        </p:nvSpPr>
        <p:spPr>
          <a:xfrm flipH="1">
            <a:off x="6111720" y="434772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0" name=""/>
          <p:cNvSpPr/>
          <p:nvPr/>
        </p:nvSpPr>
        <p:spPr>
          <a:xfrm flipH="1">
            <a:off x="6107040" y="4357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1" name=""/>
          <p:cNvSpPr/>
          <p:nvPr/>
        </p:nvSpPr>
        <p:spPr>
          <a:xfrm flipH="1">
            <a:off x="6102360" y="4361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2" name=""/>
          <p:cNvSpPr/>
          <p:nvPr/>
        </p:nvSpPr>
        <p:spPr>
          <a:xfrm flipH="1">
            <a:off x="6097680" y="4366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3" name=""/>
          <p:cNvSpPr/>
          <p:nvPr/>
        </p:nvSpPr>
        <p:spPr>
          <a:xfrm flipH="1" flipV="1">
            <a:off x="6087960" y="435240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4" name=""/>
          <p:cNvSpPr/>
          <p:nvPr/>
        </p:nvSpPr>
        <p:spPr>
          <a:xfrm flipV="1">
            <a:off x="6087960" y="433332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5" name=""/>
          <p:cNvSpPr/>
          <p:nvPr/>
        </p:nvSpPr>
        <p:spPr>
          <a:xfrm flipV="1">
            <a:off x="6093000" y="429984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6" name=""/>
          <p:cNvSpPr/>
          <p:nvPr/>
        </p:nvSpPr>
        <p:spPr>
          <a:xfrm flipV="1">
            <a:off x="6102360" y="428544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7" name=""/>
          <p:cNvSpPr/>
          <p:nvPr/>
        </p:nvSpPr>
        <p:spPr>
          <a:xfrm flipV="1">
            <a:off x="6111720" y="4247640"/>
            <a:ext cx="24120" cy="37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8" name=""/>
          <p:cNvSpPr/>
          <p:nvPr/>
        </p:nvSpPr>
        <p:spPr>
          <a:xfrm flipV="1">
            <a:off x="6135840" y="4190400"/>
            <a:ext cx="6192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9" name=""/>
          <p:cNvSpPr/>
          <p:nvPr/>
        </p:nvSpPr>
        <p:spPr>
          <a:xfrm flipV="1">
            <a:off x="6569640" y="4114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0" name=""/>
          <p:cNvSpPr/>
          <p:nvPr/>
        </p:nvSpPr>
        <p:spPr>
          <a:xfrm flipV="1">
            <a:off x="6574320" y="4109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1" name=""/>
          <p:cNvSpPr/>
          <p:nvPr/>
        </p:nvSpPr>
        <p:spPr>
          <a:xfrm flipV="1">
            <a:off x="6579000" y="41043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2" name=""/>
          <p:cNvSpPr/>
          <p:nvPr/>
        </p:nvSpPr>
        <p:spPr>
          <a:xfrm flipV="1">
            <a:off x="6584040" y="4099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3" name=""/>
          <p:cNvSpPr/>
          <p:nvPr/>
        </p:nvSpPr>
        <p:spPr>
          <a:xfrm flipV="1">
            <a:off x="6588720" y="40903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4" name=""/>
          <p:cNvSpPr/>
          <p:nvPr/>
        </p:nvSpPr>
        <p:spPr>
          <a:xfrm flipV="1">
            <a:off x="6588720" y="4085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5" name=""/>
          <p:cNvSpPr/>
          <p:nvPr/>
        </p:nvSpPr>
        <p:spPr>
          <a:xfrm flipV="1">
            <a:off x="6593400" y="4080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6" name=""/>
          <p:cNvSpPr/>
          <p:nvPr/>
        </p:nvSpPr>
        <p:spPr>
          <a:xfrm flipV="1">
            <a:off x="6598080" y="40759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7" name=""/>
          <p:cNvSpPr/>
          <p:nvPr/>
        </p:nvSpPr>
        <p:spPr>
          <a:xfrm flipV="1">
            <a:off x="6603120" y="4071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8" name=""/>
          <p:cNvSpPr/>
          <p:nvPr/>
        </p:nvSpPr>
        <p:spPr>
          <a:xfrm>
            <a:off x="6607800" y="4071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9" name=""/>
          <p:cNvSpPr/>
          <p:nvPr/>
        </p:nvSpPr>
        <p:spPr>
          <a:xfrm>
            <a:off x="6612480" y="40712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0" name=""/>
          <p:cNvSpPr/>
          <p:nvPr/>
        </p:nvSpPr>
        <p:spPr>
          <a:xfrm>
            <a:off x="6617160" y="4080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1" name=""/>
          <p:cNvSpPr/>
          <p:nvPr/>
        </p:nvSpPr>
        <p:spPr>
          <a:xfrm>
            <a:off x="6617160" y="40852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2" name=""/>
          <p:cNvSpPr/>
          <p:nvPr/>
        </p:nvSpPr>
        <p:spPr>
          <a:xfrm>
            <a:off x="6621840" y="409032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3" name=""/>
          <p:cNvSpPr/>
          <p:nvPr/>
        </p:nvSpPr>
        <p:spPr>
          <a:xfrm>
            <a:off x="6631560" y="411408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4" name=""/>
          <p:cNvSpPr/>
          <p:nvPr/>
        </p:nvSpPr>
        <p:spPr>
          <a:xfrm>
            <a:off x="6640920" y="41281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5" name=""/>
          <p:cNvSpPr/>
          <p:nvPr/>
        </p:nvSpPr>
        <p:spPr>
          <a:xfrm>
            <a:off x="6645960" y="413784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6" name=""/>
          <p:cNvSpPr/>
          <p:nvPr/>
        </p:nvSpPr>
        <p:spPr>
          <a:xfrm>
            <a:off x="6665040" y="4156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7" name=""/>
          <p:cNvSpPr/>
          <p:nvPr/>
        </p:nvSpPr>
        <p:spPr>
          <a:xfrm>
            <a:off x="6674400" y="41616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8" name=""/>
          <p:cNvSpPr/>
          <p:nvPr/>
        </p:nvSpPr>
        <p:spPr>
          <a:xfrm>
            <a:off x="6684120" y="41662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9" name=""/>
          <p:cNvSpPr/>
          <p:nvPr/>
        </p:nvSpPr>
        <p:spPr>
          <a:xfrm>
            <a:off x="6693480" y="416628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0" name=""/>
          <p:cNvSpPr/>
          <p:nvPr/>
        </p:nvSpPr>
        <p:spPr>
          <a:xfrm flipV="1">
            <a:off x="6726960" y="41616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1" name=""/>
          <p:cNvSpPr/>
          <p:nvPr/>
        </p:nvSpPr>
        <p:spPr>
          <a:xfrm flipV="1">
            <a:off x="6741360" y="4142520"/>
            <a:ext cx="428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2" name=""/>
          <p:cNvSpPr/>
          <p:nvPr/>
        </p:nvSpPr>
        <p:spPr>
          <a:xfrm flipV="1">
            <a:off x="6784200" y="413316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3" name=""/>
          <p:cNvSpPr/>
          <p:nvPr/>
        </p:nvSpPr>
        <p:spPr>
          <a:xfrm flipV="1">
            <a:off x="6798240" y="41234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4" name=""/>
          <p:cNvSpPr/>
          <p:nvPr/>
        </p:nvSpPr>
        <p:spPr>
          <a:xfrm flipV="1">
            <a:off x="6812640" y="41140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5" name=""/>
          <p:cNvSpPr/>
          <p:nvPr/>
        </p:nvSpPr>
        <p:spPr>
          <a:xfrm flipV="1">
            <a:off x="6827040" y="4095000"/>
            <a:ext cx="381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6" name=""/>
          <p:cNvSpPr/>
          <p:nvPr/>
        </p:nvSpPr>
        <p:spPr>
          <a:xfrm flipV="1">
            <a:off x="7017840" y="40471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7" name=""/>
          <p:cNvSpPr/>
          <p:nvPr/>
        </p:nvSpPr>
        <p:spPr>
          <a:xfrm>
            <a:off x="7017840" y="40471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8" name=""/>
          <p:cNvSpPr/>
          <p:nvPr/>
        </p:nvSpPr>
        <p:spPr>
          <a:xfrm>
            <a:off x="7017840" y="4052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9" name=""/>
          <p:cNvSpPr/>
          <p:nvPr/>
        </p:nvSpPr>
        <p:spPr>
          <a:xfrm>
            <a:off x="7017840" y="4056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0" name=""/>
          <p:cNvSpPr/>
          <p:nvPr/>
        </p:nvSpPr>
        <p:spPr>
          <a:xfrm>
            <a:off x="7017840" y="4061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1" name=""/>
          <p:cNvSpPr/>
          <p:nvPr/>
        </p:nvSpPr>
        <p:spPr>
          <a:xfrm>
            <a:off x="7017840" y="4066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2" name=""/>
          <p:cNvSpPr/>
          <p:nvPr/>
        </p:nvSpPr>
        <p:spPr>
          <a:xfrm>
            <a:off x="7017840" y="4071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3" name=""/>
          <p:cNvSpPr/>
          <p:nvPr/>
        </p:nvSpPr>
        <p:spPr>
          <a:xfrm flipH="1">
            <a:off x="7012800" y="4080600"/>
            <a:ext cx="504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4" name=""/>
          <p:cNvSpPr/>
          <p:nvPr/>
        </p:nvSpPr>
        <p:spPr>
          <a:xfrm>
            <a:off x="7012800" y="4114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5" name=""/>
          <p:cNvSpPr/>
          <p:nvPr/>
        </p:nvSpPr>
        <p:spPr>
          <a:xfrm>
            <a:off x="7012800" y="4118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6" name=""/>
          <p:cNvSpPr/>
          <p:nvPr/>
        </p:nvSpPr>
        <p:spPr>
          <a:xfrm>
            <a:off x="7012800" y="41281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7" name=""/>
          <p:cNvSpPr/>
          <p:nvPr/>
        </p:nvSpPr>
        <p:spPr>
          <a:xfrm>
            <a:off x="7012800" y="414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8" name=""/>
          <p:cNvSpPr/>
          <p:nvPr/>
        </p:nvSpPr>
        <p:spPr>
          <a:xfrm>
            <a:off x="7012800" y="4147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9" name=""/>
          <p:cNvSpPr/>
          <p:nvPr/>
        </p:nvSpPr>
        <p:spPr>
          <a:xfrm flipV="1">
            <a:off x="7012800" y="414720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0" name=""/>
          <p:cNvSpPr/>
          <p:nvPr/>
        </p:nvSpPr>
        <p:spPr>
          <a:xfrm flipV="1">
            <a:off x="7027200" y="41425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1" name=""/>
          <p:cNvSpPr/>
          <p:nvPr/>
        </p:nvSpPr>
        <p:spPr>
          <a:xfrm flipV="1">
            <a:off x="7036920" y="411876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2" name=""/>
          <p:cNvSpPr/>
          <p:nvPr/>
        </p:nvSpPr>
        <p:spPr>
          <a:xfrm flipV="1">
            <a:off x="7060680" y="410436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3" name=""/>
          <p:cNvSpPr/>
          <p:nvPr/>
        </p:nvSpPr>
        <p:spPr>
          <a:xfrm flipV="1">
            <a:off x="7075080" y="406620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4" name=""/>
          <p:cNvSpPr/>
          <p:nvPr/>
        </p:nvSpPr>
        <p:spPr>
          <a:xfrm flipV="1">
            <a:off x="7103520" y="405216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5" name=""/>
          <p:cNvSpPr/>
          <p:nvPr/>
        </p:nvSpPr>
        <p:spPr>
          <a:xfrm flipV="1">
            <a:off x="7112880" y="404244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6" name=""/>
          <p:cNvSpPr/>
          <p:nvPr/>
        </p:nvSpPr>
        <p:spPr>
          <a:xfrm flipV="1">
            <a:off x="7122600" y="4004280"/>
            <a:ext cx="284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7" name=""/>
          <p:cNvSpPr/>
          <p:nvPr/>
        </p:nvSpPr>
        <p:spPr>
          <a:xfrm flipV="1">
            <a:off x="7151040" y="39996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8" name=""/>
          <p:cNvSpPr/>
          <p:nvPr/>
        </p:nvSpPr>
        <p:spPr>
          <a:xfrm>
            <a:off x="7156080" y="3999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9" name=""/>
          <p:cNvSpPr/>
          <p:nvPr/>
        </p:nvSpPr>
        <p:spPr>
          <a:xfrm>
            <a:off x="7160760" y="4004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0" name=""/>
          <p:cNvSpPr/>
          <p:nvPr/>
        </p:nvSpPr>
        <p:spPr>
          <a:xfrm>
            <a:off x="7160760" y="40089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1" name=""/>
          <p:cNvSpPr/>
          <p:nvPr/>
        </p:nvSpPr>
        <p:spPr>
          <a:xfrm>
            <a:off x="7165440" y="40140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2" name=""/>
          <p:cNvSpPr/>
          <p:nvPr/>
        </p:nvSpPr>
        <p:spPr>
          <a:xfrm>
            <a:off x="7165440" y="4023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3" name=""/>
          <p:cNvSpPr/>
          <p:nvPr/>
        </p:nvSpPr>
        <p:spPr>
          <a:xfrm>
            <a:off x="7165440" y="40330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4" name=""/>
          <p:cNvSpPr/>
          <p:nvPr/>
        </p:nvSpPr>
        <p:spPr>
          <a:xfrm>
            <a:off x="7170120" y="4052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5" name=""/>
          <p:cNvSpPr/>
          <p:nvPr/>
        </p:nvSpPr>
        <p:spPr>
          <a:xfrm>
            <a:off x="7170120" y="40568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6" name=""/>
          <p:cNvSpPr/>
          <p:nvPr/>
        </p:nvSpPr>
        <p:spPr>
          <a:xfrm>
            <a:off x="7175160" y="40662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7" name=""/>
          <p:cNvSpPr/>
          <p:nvPr/>
        </p:nvSpPr>
        <p:spPr>
          <a:xfrm>
            <a:off x="7179840" y="40712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8" name=""/>
          <p:cNvSpPr/>
          <p:nvPr/>
        </p:nvSpPr>
        <p:spPr>
          <a:xfrm>
            <a:off x="7198920" y="40759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9" name=""/>
          <p:cNvSpPr/>
          <p:nvPr/>
        </p:nvSpPr>
        <p:spPr>
          <a:xfrm flipV="1">
            <a:off x="7208280" y="4066200"/>
            <a:ext cx="288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0" name=""/>
          <p:cNvSpPr/>
          <p:nvPr/>
        </p:nvSpPr>
        <p:spPr>
          <a:xfrm flipV="1">
            <a:off x="7237080" y="4056840"/>
            <a:ext cx="334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1" name=""/>
          <p:cNvSpPr/>
          <p:nvPr/>
        </p:nvSpPr>
        <p:spPr>
          <a:xfrm flipV="1">
            <a:off x="7270560" y="40471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2" name=""/>
          <p:cNvSpPr/>
          <p:nvPr/>
        </p:nvSpPr>
        <p:spPr>
          <a:xfrm flipV="1">
            <a:off x="7284600" y="4014000"/>
            <a:ext cx="478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3" name=""/>
          <p:cNvSpPr/>
          <p:nvPr/>
        </p:nvSpPr>
        <p:spPr>
          <a:xfrm>
            <a:off x="7370640" y="4028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4" name=""/>
          <p:cNvSpPr/>
          <p:nvPr/>
        </p:nvSpPr>
        <p:spPr>
          <a:xfrm>
            <a:off x="7370640" y="4033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5" name=""/>
          <p:cNvSpPr/>
          <p:nvPr/>
        </p:nvSpPr>
        <p:spPr>
          <a:xfrm flipH="1">
            <a:off x="7365600" y="40377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6" name=""/>
          <p:cNvSpPr/>
          <p:nvPr/>
        </p:nvSpPr>
        <p:spPr>
          <a:xfrm>
            <a:off x="7365600" y="40471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7" name=""/>
          <p:cNvSpPr/>
          <p:nvPr/>
        </p:nvSpPr>
        <p:spPr>
          <a:xfrm flipH="1">
            <a:off x="7360920" y="405684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8" name=""/>
          <p:cNvSpPr/>
          <p:nvPr/>
        </p:nvSpPr>
        <p:spPr>
          <a:xfrm flipH="1">
            <a:off x="7356240" y="4085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9" name=""/>
          <p:cNvSpPr/>
          <p:nvPr/>
        </p:nvSpPr>
        <p:spPr>
          <a:xfrm flipH="1">
            <a:off x="7346520" y="4099680"/>
            <a:ext cx="972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0" name=""/>
          <p:cNvSpPr/>
          <p:nvPr/>
        </p:nvSpPr>
        <p:spPr>
          <a:xfrm>
            <a:off x="7346520" y="4156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1" name=""/>
          <p:cNvSpPr/>
          <p:nvPr/>
        </p:nvSpPr>
        <p:spPr>
          <a:xfrm flipH="1">
            <a:off x="7332480" y="4176000"/>
            <a:ext cx="14040" cy="666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2" name="PlaceHolder 1"/>
          <p:cNvSpPr>
            <a:spLocks noGrp="1"/>
          </p:cNvSpPr>
          <p:nvPr>
            <p:ph type="sldNum" idx="1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C31D040-453E-4373-8E02-3968F90729C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363" name="Google Shape;258;p45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Зачем нужны линейные модели?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364" name="Google Shape;259;p45"/>
          <p:cNvSpPr/>
          <p:nvPr/>
        </p:nvSpPr>
        <p:spPr>
          <a:xfrm>
            <a:off x="861120" y="1506960"/>
            <a:ext cx="491256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5" name="Google Shape;260;p45"/>
          <p:cNvSpPr/>
          <p:nvPr/>
        </p:nvSpPr>
        <p:spPr>
          <a:xfrm>
            <a:off x="784080" y="1506960"/>
            <a:ext cx="4535640" cy="22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Предсказание интересующей нас величины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Оценка влияния различных факторов на нашу целевую переменную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Линейные модели очень легко использовать и интерпретировать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Линейные модели могут восстанавливать даже </a:t>
            </a:r>
            <a:r>
              <a:rPr b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нелинейные зависимости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366" name="Google Shape;261;p45" descr=""/>
          <p:cNvPicPr/>
          <p:nvPr/>
        </p:nvPicPr>
        <p:blipFill>
          <a:blip r:embed="rId1"/>
          <a:srcRect l="0" t="28356" r="0" b="0"/>
          <a:stretch/>
        </p:blipFill>
        <p:spPr>
          <a:xfrm>
            <a:off x="5774040" y="2990880"/>
            <a:ext cx="1044360" cy="1122120"/>
          </a:xfrm>
          <a:prstGeom prst="rect">
            <a:avLst/>
          </a:prstGeom>
          <a:ln w="0">
            <a:noFill/>
          </a:ln>
        </p:spPr>
      </p:pic>
      <p:sp>
        <p:nvSpPr>
          <p:cNvPr id="8367" name=""/>
          <p:cNvSpPr/>
          <p:nvPr/>
        </p:nvSpPr>
        <p:spPr>
          <a:xfrm>
            <a:off x="5048640" y="1697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8" name=""/>
          <p:cNvSpPr/>
          <p:nvPr/>
        </p:nvSpPr>
        <p:spPr>
          <a:xfrm>
            <a:off x="5048640" y="17017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9" name=""/>
          <p:cNvSpPr/>
          <p:nvPr/>
        </p:nvSpPr>
        <p:spPr>
          <a:xfrm>
            <a:off x="5053680" y="171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0" name=""/>
          <p:cNvSpPr/>
          <p:nvPr/>
        </p:nvSpPr>
        <p:spPr>
          <a:xfrm>
            <a:off x="5053680" y="17161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1" name=""/>
          <p:cNvSpPr/>
          <p:nvPr/>
        </p:nvSpPr>
        <p:spPr>
          <a:xfrm>
            <a:off x="5053680" y="1735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2" name=""/>
          <p:cNvSpPr/>
          <p:nvPr/>
        </p:nvSpPr>
        <p:spPr>
          <a:xfrm>
            <a:off x="5053680" y="1749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3" name=""/>
          <p:cNvSpPr/>
          <p:nvPr/>
        </p:nvSpPr>
        <p:spPr>
          <a:xfrm>
            <a:off x="5053680" y="1758960"/>
            <a:ext cx="46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4" name=""/>
          <p:cNvSpPr/>
          <p:nvPr/>
        </p:nvSpPr>
        <p:spPr>
          <a:xfrm>
            <a:off x="5058360" y="1801800"/>
            <a:ext cx="93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5" name=""/>
          <p:cNvSpPr/>
          <p:nvPr/>
        </p:nvSpPr>
        <p:spPr>
          <a:xfrm>
            <a:off x="5067720" y="18259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6" name=""/>
          <p:cNvSpPr/>
          <p:nvPr/>
        </p:nvSpPr>
        <p:spPr>
          <a:xfrm>
            <a:off x="5072760" y="1835280"/>
            <a:ext cx="18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7" name=""/>
          <p:cNvSpPr/>
          <p:nvPr/>
        </p:nvSpPr>
        <p:spPr>
          <a:xfrm>
            <a:off x="5091480" y="18543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8" name=""/>
          <p:cNvSpPr/>
          <p:nvPr/>
        </p:nvSpPr>
        <p:spPr>
          <a:xfrm>
            <a:off x="5101200" y="18543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9" name=""/>
          <p:cNvSpPr/>
          <p:nvPr/>
        </p:nvSpPr>
        <p:spPr>
          <a:xfrm flipV="1">
            <a:off x="5124960" y="1839960"/>
            <a:ext cx="288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0" name=""/>
          <p:cNvSpPr/>
          <p:nvPr/>
        </p:nvSpPr>
        <p:spPr>
          <a:xfrm flipV="1">
            <a:off x="5153760" y="183060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1" name=""/>
          <p:cNvSpPr/>
          <p:nvPr/>
        </p:nvSpPr>
        <p:spPr>
          <a:xfrm flipV="1">
            <a:off x="5172840" y="18259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2" name=""/>
          <p:cNvSpPr/>
          <p:nvPr/>
        </p:nvSpPr>
        <p:spPr>
          <a:xfrm flipV="1">
            <a:off x="5191920" y="1778040"/>
            <a:ext cx="11412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3" name=""/>
          <p:cNvSpPr/>
          <p:nvPr/>
        </p:nvSpPr>
        <p:spPr>
          <a:xfrm>
            <a:off x="3303720" y="2292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4" name=""/>
          <p:cNvSpPr/>
          <p:nvPr/>
        </p:nvSpPr>
        <p:spPr>
          <a:xfrm>
            <a:off x="3303720" y="2297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5" name=""/>
          <p:cNvSpPr/>
          <p:nvPr/>
        </p:nvSpPr>
        <p:spPr>
          <a:xfrm>
            <a:off x="3303720" y="2302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6" name=""/>
          <p:cNvSpPr/>
          <p:nvPr/>
        </p:nvSpPr>
        <p:spPr>
          <a:xfrm flipH="1">
            <a:off x="3299040" y="2307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7" name=""/>
          <p:cNvSpPr/>
          <p:nvPr/>
        </p:nvSpPr>
        <p:spPr>
          <a:xfrm>
            <a:off x="3299040" y="2307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8" name=""/>
          <p:cNvSpPr/>
          <p:nvPr/>
        </p:nvSpPr>
        <p:spPr>
          <a:xfrm>
            <a:off x="3299040" y="2311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9" name=""/>
          <p:cNvSpPr/>
          <p:nvPr/>
        </p:nvSpPr>
        <p:spPr>
          <a:xfrm>
            <a:off x="3299040" y="2316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0" name=""/>
          <p:cNvSpPr/>
          <p:nvPr/>
        </p:nvSpPr>
        <p:spPr>
          <a:xfrm>
            <a:off x="3299040" y="23216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1" name=""/>
          <p:cNvSpPr/>
          <p:nvPr/>
        </p:nvSpPr>
        <p:spPr>
          <a:xfrm flipH="1">
            <a:off x="3294360" y="23310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2" name=""/>
          <p:cNvSpPr/>
          <p:nvPr/>
        </p:nvSpPr>
        <p:spPr>
          <a:xfrm>
            <a:off x="3294360" y="23360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3" name=""/>
          <p:cNvSpPr/>
          <p:nvPr/>
        </p:nvSpPr>
        <p:spPr>
          <a:xfrm>
            <a:off x="3294360" y="23454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4" name=""/>
          <p:cNvSpPr/>
          <p:nvPr/>
        </p:nvSpPr>
        <p:spPr>
          <a:xfrm>
            <a:off x="3294360" y="2364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5" name=""/>
          <p:cNvSpPr/>
          <p:nvPr/>
        </p:nvSpPr>
        <p:spPr>
          <a:xfrm>
            <a:off x="3294360" y="23691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6" name=""/>
          <p:cNvSpPr/>
          <p:nvPr/>
        </p:nvSpPr>
        <p:spPr>
          <a:xfrm>
            <a:off x="3299040" y="238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7" name=""/>
          <p:cNvSpPr/>
          <p:nvPr/>
        </p:nvSpPr>
        <p:spPr>
          <a:xfrm>
            <a:off x="330372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8" name=""/>
          <p:cNvSpPr/>
          <p:nvPr/>
        </p:nvSpPr>
        <p:spPr>
          <a:xfrm>
            <a:off x="3313440" y="23929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9" name=""/>
          <p:cNvSpPr/>
          <p:nvPr/>
        </p:nvSpPr>
        <p:spPr>
          <a:xfrm flipV="1">
            <a:off x="3318120" y="23929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0" name=""/>
          <p:cNvSpPr/>
          <p:nvPr/>
        </p:nvSpPr>
        <p:spPr>
          <a:xfrm>
            <a:off x="3327840" y="23929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1" name=""/>
          <p:cNvSpPr/>
          <p:nvPr/>
        </p:nvSpPr>
        <p:spPr>
          <a:xfrm flipV="1">
            <a:off x="3341880" y="2369160"/>
            <a:ext cx="381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2" name=""/>
          <p:cNvSpPr/>
          <p:nvPr/>
        </p:nvSpPr>
        <p:spPr>
          <a:xfrm flipV="1">
            <a:off x="3380040" y="235476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3" name=""/>
          <p:cNvSpPr/>
          <p:nvPr/>
        </p:nvSpPr>
        <p:spPr>
          <a:xfrm flipV="1">
            <a:off x="3394440" y="234072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4" name=""/>
          <p:cNvSpPr/>
          <p:nvPr/>
        </p:nvSpPr>
        <p:spPr>
          <a:xfrm flipV="1">
            <a:off x="3413520" y="2283480"/>
            <a:ext cx="5724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5" name=""/>
          <p:cNvSpPr/>
          <p:nvPr/>
        </p:nvSpPr>
        <p:spPr>
          <a:xfrm flipV="1">
            <a:off x="3470760" y="22737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6" name=""/>
          <p:cNvSpPr/>
          <p:nvPr/>
        </p:nvSpPr>
        <p:spPr>
          <a:xfrm flipV="1">
            <a:off x="3480120" y="2254680"/>
            <a:ext cx="432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7" name=""/>
          <p:cNvSpPr/>
          <p:nvPr/>
        </p:nvSpPr>
        <p:spPr>
          <a:xfrm flipH="1">
            <a:off x="2975040" y="2908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8" name=""/>
          <p:cNvSpPr/>
          <p:nvPr/>
        </p:nvSpPr>
        <p:spPr>
          <a:xfrm>
            <a:off x="2975040" y="2912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9" name=""/>
          <p:cNvSpPr/>
          <p:nvPr/>
        </p:nvSpPr>
        <p:spPr>
          <a:xfrm>
            <a:off x="2975040" y="2917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0" name=""/>
          <p:cNvSpPr/>
          <p:nvPr/>
        </p:nvSpPr>
        <p:spPr>
          <a:xfrm flipH="1">
            <a:off x="2970000" y="292212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1" name=""/>
          <p:cNvSpPr/>
          <p:nvPr/>
        </p:nvSpPr>
        <p:spPr>
          <a:xfrm>
            <a:off x="2970000" y="293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2" name=""/>
          <p:cNvSpPr/>
          <p:nvPr/>
        </p:nvSpPr>
        <p:spPr>
          <a:xfrm>
            <a:off x="2970000" y="2941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3" name=""/>
          <p:cNvSpPr/>
          <p:nvPr/>
        </p:nvSpPr>
        <p:spPr>
          <a:xfrm>
            <a:off x="2970000" y="2950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4" name=""/>
          <p:cNvSpPr/>
          <p:nvPr/>
        </p:nvSpPr>
        <p:spPr>
          <a:xfrm>
            <a:off x="2970000" y="29556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5" name=""/>
          <p:cNvSpPr/>
          <p:nvPr/>
        </p:nvSpPr>
        <p:spPr>
          <a:xfrm>
            <a:off x="2975040" y="2960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6" name=""/>
          <p:cNvSpPr/>
          <p:nvPr/>
        </p:nvSpPr>
        <p:spPr>
          <a:xfrm>
            <a:off x="2979720" y="2974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7" name=""/>
          <p:cNvSpPr/>
          <p:nvPr/>
        </p:nvSpPr>
        <p:spPr>
          <a:xfrm>
            <a:off x="2984400" y="2979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8" name=""/>
          <p:cNvSpPr/>
          <p:nvPr/>
        </p:nvSpPr>
        <p:spPr>
          <a:xfrm>
            <a:off x="2989080" y="2979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9" name=""/>
          <p:cNvSpPr/>
          <p:nvPr/>
        </p:nvSpPr>
        <p:spPr>
          <a:xfrm>
            <a:off x="2998800" y="2984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0" name=""/>
          <p:cNvSpPr/>
          <p:nvPr/>
        </p:nvSpPr>
        <p:spPr>
          <a:xfrm flipV="1">
            <a:off x="3003480" y="2974680"/>
            <a:ext cx="288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1" name=""/>
          <p:cNvSpPr/>
          <p:nvPr/>
        </p:nvSpPr>
        <p:spPr>
          <a:xfrm flipV="1">
            <a:off x="3032280" y="2960280"/>
            <a:ext cx="331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2" name=""/>
          <p:cNvSpPr/>
          <p:nvPr/>
        </p:nvSpPr>
        <p:spPr>
          <a:xfrm flipV="1">
            <a:off x="3065400" y="2936520"/>
            <a:ext cx="478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3" name=""/>
          <p:cNvSpPr/>
          <p:nvPr/>
        </p:nvSpPr>
        <p:spPr>
          <a:xfrm flipV="1">
            <a:off x="3113280" y="2922120"/>
            <a:ext cx="284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4" name=""/>
          <p:cNvSpPr/>
          <p:nvPr/>
        </p:nvSpPr>
        <p:spPr>
          <a:xfrm flipV="1">
            <a:off x="3141720" y="2903040"/>
            <a:ext cx="288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5" name=""/>
          <p:cNvSpPr/>
          <p:nvPr/>
        </p:nvSpPr>
        <p:spPr>
          <a:xfrm flipV="1">
            <a:off x="3170520" y="2889000"/>
            <a:ext cx="284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6" name=""/>
          <p:cNvSpPr/>
          <p:nvPr/>
        </p:nvSpPr>
        <p:spPr>
          <a:xfrm flipV="1">
            <a:off x="3198960" y="287928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7" name=""/>
          <p:cNvSpPr/>
          <p:nvPr/>
        </p:nvSpPr>
        <p:spPr>
          <a:xfrm flipV="1">
            <a:off x="3222720" y="2855520"/>
            <a:ext cx="763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8" name=""/>
          <p:cNvSpPr/>
          <p:nvPr/>
        </p:nvSpPr>
        <p:spPr>
          <a:xfrm>
            <a:off x="4166640" y="3461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9" name=""/>
          <p:cNvSpPr/>
          <p:nvPr/>
        </p:nvSpPr>
        <p:spPr>
          <a:xfrm>
            <a:off x="4166640" y="3465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0" name=""/>
          <p:cNvSpPr/>
          <p:nvPr/>
        </p:nvSpPr>
        <p:spPr>
          <a:xfrm>
            <a:off x="4166640" y="3470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1" name=""/>
          <p:cNvSpPr/>
          <p:nvPr/>
        </p:nvSpPr>
        <p:spPr>
          <a:xfrm>
            <a:off x="4166640" y="3475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2" name=""/>
          <p:cNvSpPr/>
          <p:nvPr/>
        </p:nvSpPr>
        <p:spPr>
          <a:xfrm>
            <a:off x="4171680" y="3475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3" name=""/>
          <p:cNvSpPr/>
          <p:nvPr/>
        </p:nvSpPr>
        <p:spPr>
          <a:xfrm>
            <a:off x="4171680" y="3480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4" name=""/>
          <p:cNvSpPr/>
          <p:nvPr/>
        </p:nvSpPr>
        <p:spPr>
          <a:xfrm>
            <a:off x="4171680" y="3484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5" name=""/>
          <p:cNvSpPr/>
          <p:nvPr/>
        </p:nvSpPr>
        <p:spPr>
          <a:xfrm>
            <a:off x="4171680" y="34894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6" name=""/>
          <p:cNvSpPr/>
          <p:nvPr/>
        </p:nvSpPr>
        <p:spPr>
          <a:xfrm>
            <a:off x="4171680" y="35038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7" name=""/>
          <p:cNvSpPr/>
          <p:nvPr/>
        </p:nvSpPr>
        <p:spPr>
          <a:xfrm>
            <a:off x="4171680" y="3513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8" name=""/>
          <p:cNvSpPr/>
          <p:nvPr/>
        </p:nvSpPr>
        <p:spPr>
          <a:xfrm>
            <a:off x="4171680" y="3518280"/>
            <a:ext cx="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9" name=""/>
          <p:cNvSpPr/>
          <p:nvPr/>
        </p:nvSpPr>
        <p:spPr>
          <a:xfrm>
            <a:off x="4171680" y="353700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0" name=""/>
          <p:cNvSpPr/>
          <p:nvPr/>
        </p:nvSpPr>
        <p:spPr>
          <a:xfrm>
            <a:off x="4171680" y="35611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1" name=""/>
          <p:cNvSpPr/>
          <p:nvPr/>
        </p:nvSpPr>
        <p:spPr>
          <a:xfrm>
            <a:off x="4171680" y="3575160"/>
            <a:ext cx="93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2" name=""/>
          <p:cNvSpPr/>
          <p:nvPr/>
        </p:nvSpPr>
        <p:spPr>
          <a:xfrm>
            <a:off x="4181040" y="36133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3" name=""/>
          <p:cNvSpPr/>
          <p:nvPr/>
        </p:nvSpPr>
        <p:spPr>
          <a:xfrm>
            <a:off x="4185720" y="36277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4" name=""/>
          <p:cNvSpPr/>
          <p:nvPr/>
        </p:nvSpPr>
        <p:spPr>
          <a:xfrm>
            <a:off x="4190760" y="363744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5" name=""/>
          <p:cNvSpPr/>
          <p:nvPr/>
        </p:nvSpPr>
        <p:spPr>
          <a:xfrm>
            <a:off x="4204800" y="36514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6" name=""/>
          <p:cNvSpPr/>
          <p:nvPr/>
        </p:nvSpPr>
        <p:spPr>
          <a:xfrm>
            <a:off x="4214520" y="36514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7" name=""/>
          <p:cNvSpPr/>
          <p:nvPr/>
        </p:nvSpPr>
        <p:spPr>
          <a:xfrm flipV="1">
            <a:off x="4228920" y="3651480"/>
            <a:ext cx="18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8" name=""/>
          <p:cNvSpPr/>
          <p:nvPr/>
        </p:nvSpPr>
        <p:spPr>
          <a:xfrm flipV="1">
            <a:off x="4247640" y="364680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9" name=""/>
          <p:cNvSpPr/>
          <p:nvPr/>
        </p:nvSpPr>
        <p:spPr>
          <a:xfrm flipV="1">
            <a:off x="4271760" y="363744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0" name=""/>
          <p:cNvSpPr/>
          <p:nvPr/>
        </p:nvSpPr>
        <p:spPr>
          <a:xfrm flipV="1">
            <a:off x="4295520" y="3627720"/>
            <a:ext cx="284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1" name=""/>
          <p:cNvSpPr/>
          <p:nvPr/>
        </p:nvSpPr>
        <p:spPr>
          <a:xfrm flipV="1">
            <a:off x="4323960" y="3603960"/>
            <a:ext cx="669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2" name=""/>
          <p:cNvSpPr/>
          <p:nvPr/>
        </p:nvSpPr>
        <p:spPr>
          <a:xfrm flipV="1">
            <a:off x="4390920" y="3589560"/>
            <a:ext cx="381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3" name=""/>
          <p:cNvSpPr/>
          <p:nvPr/>
        </p:nvSpPr>
        <p:spPr>
          <a:xfrm flipV="1">
            <a:off x="4429080" y="3561120"/>
            <a:ext cx="712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4" name=""/>
          <p:cNvSpPr/>
          <p:nvPr/>
        </p:nvSpPr>
        <p:spPr>
          <a:xfrm flipV="1">
            <a:off x="4500360" y="3532320"/>
            <a:ext cx="810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5" name=""/>
          <p:cNvSpPr/>
          <p:nvPr/>
        </p:nvSpPr>
        <p:spPr>
          <a:xfrm>
            <a:off x="6312240" y="324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6" name=""/>
          <p:cNvSpPr/>
          <p:nvPr/>
        </p:nvSpPr>
        <p:spPr>
          <a:xfrm>
            <a:off x="6316920" y="324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7" name=""/>
          <p:cNvSpPr/>
          <p:nvPr/>
        </p:nvSpPr>
        <p:spPr>
          <a:xfrm>
            <a:off x="6316920" y="329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8" name=""/>
          <p:cNvSpPr/>
          <p:nvPr/>
        </p:nvSpPr>
        <p:spPr>
          <a:xfrm>
            <a:off x="6316920" y="333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9" name=""/>
          <p:cNvSpPr/>
          <p:nvPr/>
        </p:nvSpPr>
        <p:spPr>
          <a:xfrm>
            <a:off x="6316920" y="338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0" name=""/>
          <p:cNvSpPr/>
          <p:nvPr/>
        </p:nvSpPr>
        <p:spPr>
          <a:xfrm>
            <a:off x="6316920" y="343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1" name=""/>
          <p:cNvSpPr/>
          <p:nvPr/>
        </p:nvSpPr>
        <p:spPr>
          <a:xfrm>
            <a:off x="6316920" y="348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2" name=""/>
          <p:cNvSpPr/>
          <p:nvPr/>
        </p:nvSpPr>
        <p:spPr>
          <a:xfrm>
            <a:off x="6316920" y="352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3" name=""/>
          <p:cNvSpPr/>
          <p:nvPr/>
        </p:nvSpPr>
        <p:spPr>
          <a:xfrm>
            <a:off x="6316920" y="357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4" name=""/>
          <p:cNvSpPr/>
          <p:nvPr/>
        </p:nvSpPr>
        <p:spPr>
          <a:xfrm>
            <a:off x="6316920" y="3621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5" name=""/>
          <p:cNvSpPr/>
          <p:nvPr/>
        </p:nvSpPr>
        <p:spPr>
          <a:xfrm flipH="1">
            <a:off x="6312240" y="36720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6" name=""/>
          <p:cNvSpPr/>
          <p:nvPr/>
        </p:nvSpPr>
        <p:spPr>
          <a:xfrm>
            <a:off x="6312240" y="39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7" name=""/>
          <p:cNvSpPr/>
          <p:nvPr/>
        </p:nvSpPr>
        <p:spPr>
          <a:xfrm>
            <a:off x="6312240" y="40032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8" name=""/>
          <p:cNvSpPr/>
          <p:nvPr/>
        </p:nvSpPr>
        <p:spPr>
          <a:xfrm>
            <a:off x="6312240" y="4291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9" name=""/>
          <p:cNvSpPr/>
          <p:nvPr/>
        </p:nvSpPr>
        <p:spPr>
          <a:xfrm>
            <a:off x="6312240" y="4431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0" name=""/>
          <p:cNvSpPr/>
          <p:nvPr/>
        </p:nvSpPr>
        <p:spPr>
          <a:xfrm>
            <a:off x="6312240" y="4528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1" name=""/>
          <p:cNvSpPr/>
          <p:nvPr/>
        </p:nvSpPr>
        <p:spPr>
          <a:xfrm>
            <a:off x="6312240" y="46224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2" name=""/>
          <p:cNvSpPr/>
          <p:nvPr/>
        </p:nvSpPr>
        <p:spPr>
          <a:xfrm>
            <a:off x="6312240" y="4957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3" name=""/>
          <p:cNvSpPr/>
          <p:nvPr/>
        </p:nvSpPr>
        <p:spPr>
          <a:xfrm>
            <a:off x="6312240" y="5054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4" name=""/>
          <p:cNvSpPr/>
          <p:nvPr/>
        </p:nvSpPr>
        <p:spPr>
          <a:xfrm>
            <a:off x="6312240" y="51480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5" name=""/>
          <p:cNvSpPr/>
          <p:nvPr/>
        </p:nvSpPr>
        <p:spPr>
          <a:xfrm>
            <a:off x="6312240" y="5482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6" name=""/>
          <p:cNvSpPr/>
          <p:nvPr/>
        </p:nvSpPr>
        <p:spPr>
          <a:xfrm>
            <a:off x="6312240" y="5576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7" name=""/>
          <p:cNvSpPr/>
          <p:nvPr/>
        </p:nvSpPr>
        <p:spPr>
          <a:xfrm>
            <a:off x="6312240" y="57672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8" name=""/>
          <p:cNvSpPr/>
          <p:nvPr/>
        </p:nvSpPr>
        <p:spPr>
          <a:xfrm>
            <a:off x="6316920" y="610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9" name=""/>
          <p:cNvSpPr/>
          <p:nvPr/>
        </p:nvSpPr>
        <p:spPr>
          <a:xfrm>
            <a:off x="6316920" y="6246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0" name=""/>
          <p:cNvSpPr/>
          <p:nvPr/>
        </p:nvSpPr>
        <p:spPr>
          <a:xfrm>
            <a:off x="6321600" y="63396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1" name=""/>
          <p:cNvSpPr/>
          <p:nvPr/>
        </p:nvSpPr>
        <p:spPr>
          <a:xfrm>
            <a:off x="6326280" y="6674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2" name=""/>
          <p:cNvSpPr/>
          <p:nvPr/>
        </p:nvSpPr>
        <p:spPr>
          <a:xfrm>
            <a:off x="6326280" y="6865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3" name=""/>
          <p:cNvSpPr/>
          <p:nvPr/>
        </p:nvSpPr>
        <p:spPr>
          <a:xfrm>
            <a:off x="6326280" y="6958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4" name=""/>
          <p:cNvSpPr/>
          <p:nvPr/>
        </p:nvSpPr>
        <p:spPr>
          <a:xfrm>
            <a:off x="6331320" y="7056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5" name=""/>
          <p:cNvSpPr/>
          <p:nvPr/>
        </p:nvSpPr>
        <p:spPr>
          <a:xfrm>
            <a:off x="6331320" y="7293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6" name=""/>
          <p:cNvSpPr/>
          <p:nvPr/>
        </p:nvSpPr>
        <p:spPr>
          <a:xfrm>
            <a:off x="6336000" y="748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7" name=""/>
          <p:cNvSpPr/>
          <p:nvPr/>
        </p:nvSpPr>
        <p:spPr>
          <a:xfrm>
            <a:off x="6336000" y="75312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8" name=""/>
          <p:cNvSpPr/>
          <p:nvPr/>
        </p:nvSpPr>
        <p:spPr>
          <a:xfrm>
            <a:off x="6336000" y="7819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9" name=""/>
          <p:cNvSpPr/>
          <p:nvPr/>
        </p:nvSpPr>
        <p:spPr>
          <a:xfrm>
            <a:off x="633600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0" name=""/>
          <p:cNvSpPr/>
          <p:nvPr/>
        </p:nvSpPr>
        <p:spPr>
          <a:xfrm>
            <a:off x="6336000" y="79596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1" name=""/>
          <p:cNvSpPr/>
          <p:nvPr/>
        </p:nvSpPr>
        <p:spPr>
          <a:xfrm>
            <a:off x="6336000" y="824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2" name=""/>
          <p:cNvSpPr/>
          <p:nvPr/>
        </p:nvSpPr>
        <p:spPr>
          <a:xfrm>
            <a:off x="6336000" y="8341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3" name=""/>
          <p:cNvSpPr/>
          <p:nvPr/>
        </p:nvSpPr>
        <p:spPr>
          <a:xfrm>
            <a:off x="6336000" y="839160"/>
            <a:ext cx="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4" name=""/>
          <p:cNvSpPr/>
          <p:nvPr/>
        </p:nvSpPr>
        <p:spPr>
          <a:xfrm>
            <a:off x="6336000" y="8722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5" name=""/>
          <p:cNvSpPr/>
          <p:nvPr/>
        </p:nvSpPr>
        <p:spPr>
          <a:xfrm>
            <a:off x="6336000" y="88200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6" name=""/>
          <p:cNvSpPr/>
          <p:nvPr/>
        </p:nvSpPr>
        <p:spPr>
          <a:xfrm>
            <a:off x="6340680" y="9201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7" name=""/>
          <p:cNvSpPr/>
          <p:nvPr/>
        </p:nvSpPr>
        <p:spPr>
          <a:xfrm>
            <a:off x="6340680" y="929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8" name=""/>
          <p:cNvSpPr/>
          <p:nvPr/>
        </p:nvSpPr>
        <p:spPr>
          <a:xfrm>
            <a:off x="6340680" y="934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9" name=""/>
          <p:cNvSpPr/>
          <p:nvPr/>
        </p:nvSpPr>
        <p:spPr>
          <a:xfrm>
            <a:off x="6340680" y="94392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0" name=""/>
          <p:cNvSpPr/>
          <p:nvPr/>
        </p:nvSpPr>
        <p:spPr>
          <a:xfrm>
            <a:off x="6340680" y="972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1" name=""/>
          <p:cNvSpPr/>
          <p:nvPr/>
        </p:nvSpPr>
        <p:spPr>
          <a:xfrm>
            <a:off x="6340680" y="9820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2" name=""/>
          <p:cNvSpPr/>
          <p:nvPr/>
        </p:nvSpPr>
        <p:spPr>
          <a:xfrm>
            <a:off x="6345360" y="1005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3" name=""/>
          <p:cNvSpPr/>
          <p:nvPr/>
        </p:nvSpPr>
        <p:spPr>
          <a:xfrm>
            <a:off x="6345360" y="1015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4" name=""/>
          <p:cNvSpPr/>
          <p:nvPr/>
        </p:nvSpPr>
        <p:spPr>
          <a:xfrm>
            <a:off x="6345360" y="1020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5" name=""/>
          <p:cNvSpPr/>
          <p:nvPr/>
        </p:nvSpPr>
        <p:spPr>
          <a:xfrm flipH="1">
            <a:off x="6340680" y="1029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6" name=""/>
          <p:cNvSpPr/>
          <p:nvPr/>
        </p:nvSpPr>
        <p:spPr>
          <a:xfrm>
            <a:off x="6340680" y="10342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7" name=""/>
          <p:cNvSpPr/>
          <p:nvPr/>
        </p:nvSpPr>
        <p:spPr>
          <a:xfrm>
            <a:off x="6340680" y="10486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8" name=""/>
          <p:cNvSpPr/>
          <p:nvPr/>
        </p:nvSpPr>
        <p:spPr>
          <a:xfrm>
            <a:off x="6340680" y="10584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9" name=""/>
          <p:cNvSpPr/>
          <p:nvPr/>
        </p:nvSpPr>
        <p:spPr>
          <a:xfrm>
            <a:off x="6340680" y="1072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0" name=""/>
          <p:cNvSpPr/>
          <p:nvPr/>
        </p:nvSpPr>
        <p:spPr>
          <a:xfrm>
            <a:off x="6340680" y="1082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1" name=""/>
          <p:cNvSpPr/>
          <p:nvPr/>
        </p:nvSpPr>
        <p:spPr>
          <a:xfrm flipH="1">
            <a:off x="6336000" y="1086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2" name=""/>
          <p:cNvSpPr/>
          <p:nvPr/>
        </p:nvSpPr>
        <p:spPr>
          <a:xfrm>
            <a:off x="6336000" y="1091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3" name=""/>
          <p:cNvSpPr/>
          <p:nvPr/>
        </p:nvSpPr>
        <p:spPr>
          <a:xfrm>
            <a:off x="6336000" y="11012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4" name=""/>
          <p:cNvSpPr/>
          <p:nvPr/>
        </p:nvSpPr>
        <p:spPr>
          <a:xfrm>
            <a:off x="6336000" y="111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5" name=""/>
          <p:cNvSpPr/>
          <p:nvPr/>
        </p:nvSpPr>
        <p:spPr>
          <a:xfrm>
            <a:off x="6336000" y="11203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6" name=""/>
          <p:cNvSpPr/>
          <p:nvPr/>
        </p:nvSpPr>
        <p:spPr>
          <a:xfrm>
            <a:off x="6336000" y="11296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7" name=""/>
          <p:cNvSpPr/>
          <p:nvPr/>
        </p:nvSpPr>
        <p:spPr>
          <a:xfrm>
            <a:off x="6336000" y="11440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8" name=""/>
          <p:cNvSpPr/>
          <p:nvPr/>
        </p:nvSpPr>
        <p:spPr>
          <a:xfrm>
            <a:off x="6336000" y="115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9" name=""/>
          <p:cNvSpPr/>
          <p:nvPr/>
        </p:nvSpPr>
        <p:spPr>
          <a:xfrm>
            <a:off x="6336000" y="11584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0" name=""/>
          <p:cNvSpPr/>
          <p:nvPr/>
        </p:nvSpPr>
        <p:spPr>
          <a:xfrm>
            <a:off x="6340680" y="1167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1" name=""/>
          <p:cNvSpPr/>
          <p:nvPr/>
        </p:nvSpPr>
        <p:spPr>
          <a:xfrm>
            <a:off x="6340680" y="1172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2" name=""/>
          <p:cNvSpPr/>
          <p:nvPr/>
        </p:nvSpPr>
        <p:spPr>
          <a:xfrm>
            <a:off x="6340680" y="1177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3" name=""/>
          <p:cNvSpPr/>
          <p:nvPr/>
        </p:nvSpPr>
        <p:spPr>
          <a:xfrm>
            <a:off x="6340680" y="1182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4" name=""/>
          <p:cNvSpPr/>
          <p:nvPr/>
        </p:nvSpPr>
        <p:spPr>
          <a:xfrm>
            <a:off x="6345360" y="1186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5" name=""/>
          <p:cNvSpPr/>
          <p:nvPr/>
        </p:nvSpPr>
        <p:spPr>
          <a:xfrm>
            <a:off x="6350400" y="1186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6" name=""/>
          <p:cNvSpPr/>
          <p:nvPr/>
        </p:nvSpPr>
        <p:spPr>
          <a:xfrm>
            <a:off x="6355080" y="1191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7" name=""/>
          <p:cNvSpPr/>
          <p:nvPr/>
        </p:nvSpPr>
        <p:spPr>
          <a:xfrm>
            <a:off x="6359760" y="1191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8" name=""/>
          <p:cNvSpPr/>
          <p:nvPr/>
        </p:nvSpPr>
        <p:spPr>
          <a:xfrm>
            <a:off x="6364440" y="11916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9" name=""/>
          <p:cNvSpPr/>
          <p:nvPr/>
        </p:nvSpPr>
        <p:spPr>
          <a:xfrm>
            <a:off x="6374160" y="1191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0" name=""/>
          <p:cNvSpPr/>
          <p:nvPr/>
        </p:nvSpPr>
        <p:spPr>
          <a:xfrm flipV="1">
            <a:off x="6378840" y="1186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1" name=""/>
          <p:cNvSpPr/>
          <p:nvPr/>
        </p:nvSpPr>
        <p:spPr>
          <a:xfrm>
            <a:off x="6383520" y="1186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2" name=""/>
          <p:cNvSpPr/>
          <p:nvPr/>
        </p:nvSpPr>
        <p:spPr>
          <a:xfrm>
            <a:off x="6388560" y="11869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3" name=""/>
          <p:cNvSpPr/>
          <p:nvPr/>
        </p:nvSpPr>
        <p:spPr>
          <a:xfrm flipV="1">
            <a:off x="6402600" y="1182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4" name=""/>
          <p:cNvSpPr/>
          <p:nvPr/>
        </p:nvSpPr>
        <p:spPr>
          <a:xfrm>
            <a:off x="6407640" y="11822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5" name=""/>
          <p:cNvSpPr/>
          <p:nvPr/>
        </p:nvSpPr>
        <p:spPr>
          <a:xfrm flipV="1">
            <a:off x="6421680" y="11775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6" name=""/>
          <p:cNvSpPr/>
          <p:nvPr/>
        </p:nvSpPr>
        <p:spPr>
          <a:xfrm>
            <a:off x="6426720" y="117756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7" name=""/>
          <p:cNvSpPr/>
          <p:nvPr/>
        </p:nvSpPr>
        <p:spPr>
          <a:xfrm>
            <a:off x="6440760" y="1177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8" name=""/>
          <p:cNvSpPr/>
          <p:nvPr/>
        </p:nvSpPr>
        <p:spPr>
          <a:xfrm flipV="1">
            <a:off x="6459840" y="11728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9" name=""/>
          <p:cNvSpPr/>
          <p:nvPr/>
        </p:nvSpPr>
        <p:spPr>
          <a:xfrm>
            <a:off x="6469560" y="11728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0" name=""/>
          <p:cNvSpPr/>
          <p:nvPr/>
        </p:nvSpPr>
        <p:spPr>
          <a:xfrm>
            <a:off x="6488640" y="11728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1" name=""/>
          <p:cNvSpPr/>
          <p:nvPr/>
        </p:nvSpPr>
        <p:spPr>
          <a:xfrm>
            <a:off x="6498000" y="11728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2" name=""/>
          <p:cNvSpPr/>
          <p:nvPr/>
        </p:nvSpPr>
        <p:spPr>
          <a:xfrm>
            <a:off x="6517080" y="11728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3" name=""/>
          <p:cNvSpPr/>
          <p:nvPr/>
        </p:nvSpPr>
        <p:spPr>
          <a:xfrm>
            <a:off x="6531480" y="11728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4" name=""/>
          <p:cNvSpPr/>
          <p:nvPr/>
        </p:nvSpPr>
        <p:spPr>
          <a:xfrm>
            <a:off x="6550560" y="11728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5" name=""/>
          <p:cNvSpPr/>
          <p:nvPr/>
        </p:nvSpPr>
        <p:spPr>
          <a:xfrm>
            <a:off x="6569640" y="11728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6" name=""/>
          <p:cNvSpPr/>
          <p:nvPr/>
        </p:nvSpPr>
        <p:spPr>
          <a:xfrm flipV="1">
            <a:off x="6579000" y="116784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7" name=""/>
          <p:cNvSpPr/>
          <p:nvPr/>
        </p:nvSpPr>
        <p:spPr>
          <a:xfrm>
            <a:off x="6593400" y="11678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8" name=""/>
          <p:cNvSpPr/>
          <p:nvPr/>
        </p:nvSpPr>
        <p:spPr>
          <a:xfrm>
            <a:off x="6607800" y="11678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9" name=""/>
          <p:cNvSpPr/>
          <p:nvPr/>
        </p:nvSpPr>
        <p:spPr>
          <a:xfrm flipV="1">
            <a:off x="6617160" y="11631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0" name=""/>
          <p:cNvSpPr/>
          <p:nvPr/>
        </p:nvSpPr>
        <p:spPr>
          <a:xfrm>
            <a:off x="6631560" y="1163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1" name=""/>
          <p:cNvSpPr/>
          <p:nvPr/>
        </p:nvSpPr>
        <p:spPr>
          <a:xfrm>
            <a:off x="6640920" y="116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2" name=""/>
          <p:cNvSpPr/>
          <p:nvPr/>
        </p:nvSpPr>
        <p:spPr>
          <a:xfrm>
            <a:off x="6660000" y="116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3" name=""/>
          <p:cNvSpPr/>
          <p:nvPr/>
        </p:nvSpPr>
        <p:spPr>
          <a:xfrm>
            <a:off x="6679080" y="1163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4" name=""/>
          <p:cNvSpPr/>
          <p:nvPr/>
        </p:nvSpPr>
        <p:spPr>
          <a:xfrm>
            <a:off x="6693480" y="116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5" name=""/>
          <p:cNvSpPr/>
          <p:nvPr/>
        </p:nvSpPr>
        <p:spPr>
          <a:xfrm>
            <a:off x="6712560" y="116316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6" name=""/>
          <p:cNvSpPr/>
          <p:nvPr/>
        </p:nvSpPr>
        <p:spPr>
          <a:xfrm>
            <a:off x="6736320" y="11678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7" name=""/>
          <p:cNvSpPr/>
          <p:nvPr/>
        </p:nvSpPr>
        <p:spPr>
          <a:xfrm>
            <a:off x="6746040" y="116784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8" name=""/>
          <p:cNvSpPr/>
          <p:nvPr/>
        </p:nvSpPr>
        <p:spPr>
          <a:xfrm>
            <a:off x="6769800" y="117288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9" name=""/>
          <p:cNvSpPr/>
          <p:nvPr/>
        </p:nvSpPr>
        <p:spPr>
          <a:xfrm>
            <a:off x="6793560" y="11728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0" name=""/>
          <p:cNvSpPr/>
          <p:nvPr/>
        </p:nvSpPr>
        <p:spPr>
          <a:xfrm>
            <a:off x="6807960" y="11775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1" name=""/>
          <p:cNvSpPr/>
          <p:nvPr/>
        </p:nvSpPr>
        <p:spPr>
          <a:xfrm>
            <a:off x="6831720" y="11775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2" name=""/>
          <p:cNvSpPr/>
          <p:nvPr/>
        </p:nvSpPr>
        <p:spPr>
          <a:xfrm>
            <a:off x="6841440" y="1177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3" name=""/>
          <p:cNvSpPr/>
          <p:nvPr/>
        </p:nvSpPr>
        <p:spPr>
          <a:xfrm>
            <a:off x="6860520" y="1177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4" name=""/>
          <p:cNvSpPr/>
          <p:nvPr/>
        </p:nvSpPr>
        <p:spPr>
          <a:xfrm>
            <a:off x="6879600" y="1177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5" name=""/>
          <p:cNvSpPr/>
          <p:nvPr/>
        </p:nvSpPr>
        <p:spPr>
          <a:xfrm>
            <a:off x="6898680" y="11775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6" name=""/>
          <p:cNvSpPr/>
          <p:nvPr/>
        </p:nvSpPr>
        <p:spPr>
          <a:xfrm>
            <a:off x="6908040" y="11822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7" name=""/>
          <p:cNvSpPr/>
          <p:nvPr/>
        </p:nvSpPr>
        <p:spPr>
          <a:xfrm>
            <a:off x="6927120" y="1182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8" name=""/>
          <p:cNvSpPr/>
          <p:nvPr/>
        </p:nvSpPr>
        <p:spPr>
          <a:xfrm>
            <a:off x="6936840" y="1182240"/>
            <a:ext cx="18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9" name=""/>
          <p:cNvSpPr/>
          <p:nvPr/>
        </p:nvSpPr>
        <p:spPr>
          <a:xfrm>
            <a:off x="6955560" y="118692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0" name=""/>
          <p:cNvSpPr/>
          <p:nvPr/>
        </p:nvSpPr>
        <p:spPr>
          <a:xfrm>
            <a:off x="6979680" y="11869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1" name=""/>
          <p:cNvSpPr/>
          <p:nvPr/>
        </p:nvSpPr>
        <p:spPr>
          <a:xfrm>
            <a:off x="7003440" y="119160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2" name=""/>
          <p:cNvSpPr/>
          <p:nvPr/>
        </p:nvSpPr>
        <p:spPr>
          <a:xfrm>
            <a:off x="7012800" y="119664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3" name=""/>
          <p:cNvSpPr/>
          <p:nvPr/>
        </p:nvSpPr>
        <p:spPr>
          <a:xfrm>
            <a:off x="7036920" y="12013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4" name=""/>
          <p:cNvSpPr/>
          <p:nvPr/>
        </p:nvSpPr>
        <p:spPr>
          <a:xfrm>
            <a:off x="7050960" y="12013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5" name=""/>
          <p:cNvSpPr/>
          <p:nvPr/>
        </p:nvSpPr>
        <p:spPr>
          <a:xfrm>
            <a:off x="7070040" y="120600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6" name=""/>
          <p:cNvSpPr/>
          <p:nvPr/>
        </p:nvSpPr>
        <p:spPr>
          <a:xfrm>
            <a:off x="7094160" y="12106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7" name=""/>
          <p:cNvSpPr/>
          <p:nvPr/>
        </p:nvSpPr>
        <p:spPr>
          <a:xfrm>
            <a:off x="7103520" y="12157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8" name=""/>
          <p:cNvSpPr/>
          <p:nvPr/>
        </p:nvSpPr>
        <p:spPr>
          <a:xfrm>
            <a:off x="7127280" y="122040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9" name=""/>
          <p:cNvSpPr/>
          <p:nvPr/>
        </p:nvSpPr>
        <p:spPr>
          <a:xfrm>
            <a:off x="7151040" y="1220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0" name=""/>
          <p:cNvSpPr/>
          <p:nvPr/>
        </p:nvSpPr>
        <p:spPr>
          <a:xfrm flipV="1">
            <a:off x="7160760" y="12157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1" name=""/>
          <p:cNvSpPr/>
          <p:nvPr/>
        </p:nvSpPr>
        <p:spPr>
          <a:xfrm>
            <a:off x="7184520" y="121572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2" name=""/>
          <p:cNvSpPr/>
          <p:nvPr/>
        </p:nvSpPr>
        <p:spPr>
          <a:xfrm flipV="1">
            <a:off x="7208280" y="12106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3" name=""/>
          <p:cNvSpPr/>
          <p:nvPr/>
        </p:nvSpPr>
        <p:spPr>
          <a:xfrm>
            <a:off x="7222680" y="121068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4" name=""/>
          <p:cNvSpPr/>
          <p:nvPr/>
        </p:nvSpPr>
        <p:spPr>
          <a:xfrm flipV="1">
            <a:off x="7246440" y="120600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5" name=""/>
          <p:cNvSpPr/>
          <p:nvPr/>
        </p:nvSpPr>
        <p:spPr>
          <a:xfrm>
            <a:off x="7275240" y="12060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6" name=""/>
          <p:cNvSpPr/>
          <p:nvPr/>
        </p:nvSpPr>
        <p:spPr>
          <a:xfrm>
            <a:off x="7289280" y="120600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7" name=""/>
          <p:cNvSpPr/>
          <p:nvPr/>
        </p:nvSpPr>
        <p:spPr>
          <a:xfrm>
            <a:off x="7318080" y="121068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8" name=""/>
          <p:cNvSpPr/>
          <p:nvPr/>
        </p:nvSpPr>
        <p:spPr>
          <a:xfrm>
            <a:off x="7351560" y="121068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9" name=""/>
          <p:cNvSpPr/>
          <p:nvPr/>
        </p:nvSpPr>
        <p:spPr>
          <a:xfrm>
            <a:off x="7365600" y="121572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0" name=""/>
          <p:cNvSpPr/>
          <p:nvPr/>
        </p:nvSpPr>
        <p:spPr>
          <a:xfrm>
            <a:off x="7399080" y="122040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1" name=""/>
          <p:cNvSpPr/>
          <p:nvPr/>
        </p:nvSpPr>
        <p:spPr>
          <a:xfrm>
            <a:off x="7427880" y="12250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2" name=""/>
          <p:cNvSpPr/>
          <p:nvPr/>
        </p:nvSpPr>
        <p:spPr>
          <a:xfrm>
            <a:off x="7446960" y="1225080"/>
            <a:ext cx="284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3" name=""/>
          <p:cNvSpPr/>
          <p:nvPr/>
        </p:nvSpPr>
        <p:spPr>
          <a:xfrm>
            <a:off x="7475400" y="12297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4" name=""/>
          <p:cNvSpPr/>
          <p:nvPr/>
        </p:nvSpPr>
        <p:spPr>
          <a:xfrm>
            <a:off x="7494480" y="1229760"/>
            <a:ext cx="284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5" name=""/>
          <p:cNvSpPr/>
          <p:nvPr/>
        </p:nvSpPr>
        <p:spPr>
          <a:xfrm>
            <a:off x="7522920" y="123480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6" name=""/>
          <p:cNvSpPr/>
          <p:nvPr/>
        </p:nvSpPr>
        <p:spPr>
          <a:xfrm>
            <a:off x="7551720" y="123480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7" name=""/>
          <p:cNvSpPr/>
          <p:nvPr/>
        </p:nvSpPr>
        <p:spPr>
          <a:xfrm>
            <a:off x="7585200" y="12348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8" name=""/>
          <p:cNvSpPr/>
          <p:nvPr/>
        </p:nvSpPr>
        <p:spPr>
          <a:xfrm>
            <a:off x="7599240" y="12348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9" name=""/>
          <p:cNvSpPr/>
          <p:nvPr/>
        </p:nvSpPr>
        <p:spPr>
          <a:xfrm>
            <a:off x="7623000" y="123948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0" name=""/>
          <p:cNvSpPr/>
          <p:nvPr/>
        </p:nvSpPr>
        <p:spPr>
          <a:xfrm>
            <a:off x="7651800" y="12394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1" name=""/>
          <p:cNvSpPr/>
          <p:nvPr/>
        </p:nvSpPr>
        <p:spPr>
          <a:xfrm>
            <a:off x="7666200" y="1239480"/>
            <a:ext cx="284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2" name=""/>
          <p:cNvSpPr/>
          <p:nvPr/>
        </p:nvSpPr>
        <p:spPr>
          <a:xfrm>
            <a:off x="7694640" y="12441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3" name=""/>
          <p:cNvSpPr/>
          <p:nvPr/>
        </p:nvSpPr>
        <p:spPr>
          <a:xfrm>
            <a:off x="7718400" y="1244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4" name=""/>
          <p:cNvSpPr/>
          <p:nvPr/>
        </p:nvSpPr>
        <p:spPr>
          <a:xfrm>
            <a:off x="7732800" y="12441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5" name=""/>
          <p:cNvSpPr/>
          <p:nvPr/>
        </p:nvSpPr>
        <p:spPr>
          <a:xfrm>
            <a:off x="7756560" y="1244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6" name=""/>
          <p:cNvSpPr/>
          <p:nvPr/>
        </p:nvSpPr>
        <p:spPr>
          <a:xfrm>
            <a:off x="7770960" y="12441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7" name=""/>
          <p:cNvSpPr/>
          <p:nvPr/>
        </p:nvSpPr>
        <p:spPr>
          <a:xfrm flipV="1">
            <a:off x="7794720" y="12394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8" name=""/>
          <p:cNvSpPr/>
          <p:nvPr/>
        </p:nvSpPr>
        <p:spPr>
          <a:xfrm>
            <a:off x="7813800" y="12394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9" name=""/>
          <p:cNvSpPr/>
          <p:nvPr/>
        </p:nvSpPr>
        <p:spPr>
          <a:xfrm flipV="1">
            <a:off x="7823520" y="12348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0" name=""/>
          <p:cNvSpPr/>
          <p:nvPr/>
        </p:nvSpPr>
        <p:spPr>
          <a:xfrm>
            <a:off x="7842600" y="123480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1" name=""/>
          <p:cNvSpPr/>
          <p:nvPr/>
        </p:nvSpPr>
        <p:spPr>
          <a:xfrm flipV="1">
            <a:off x="7866360" y="12297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2" name=""/>
          <p:cNvSpPr/>
          <p:nvPr/>
        </p:nvSpPr>
        <p:spPr>
          <a:xfrm>
            <a:off x="7875720" y="12297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3" name=""/>
          <p:cNvSpPr/>
          <p:nvPr/>
        </p:nvSpPr>
        <p:spPr>
          <a:xfrm>
            <a:off x="7890120" y="12297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4" name=""/>
          <p:cNvSpPr/>
          <p:nvPr/>
        </p:nvSpPr>
        <p:spPr>
          <a:xfrm>
            <a:off x="7909200" y="12297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5" name=""/>
          <p:cNvSpPr/>
          <p:nvPr/>
        </p:nvSpPr>
        <p:spPr>
          <a:xfrm>
            <a:off x="7918920" y="122976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6" name=""/>
          <p:cNvSpPr/>
          <p:nvPr/>
        </p:nvSpPr>
        <p:spPr>
          <a:xfrm>
            <a:off x="7932960" y="12348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7" name=""/>
          <p:cNvSpPr/>
          <p:nvPr/>
        </p:nvSpPr>
        <p:spPr>
          <a:xfrm>
            <a:off x="7947360" y="123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8" name=""/>
          <p:cNvSpPr/>
          <p:nvPr/>
        </p:nvSpPr>
        <p:spPr>
          <a:xfrm>
            <a:off x="7952040" y="12348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9" name=""/>
          <p:cNvSpPr/>
          <p:nvPr/>
        </p:nvSpPr>
        <p:spPr>
          <a:xfrm>
            <a:off x="7961760" y="123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0" name=""/>
          <p:cNvSpPr/>
          <p:nvPr/>
        </p:nvSpPr>
        <p:spPr>
          <a:xfrm flipV="1">
            <a:off x="7966440" y="1229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1" name=""/>
          <p:cNvSpPr/>
          <p:nvPr/>
        </p:nvSpPr>
        <p:spPr>
          <a:xfrm>
            <a:off x="7971120" y="1229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2" name=""/>
          <p:cNvSpPr/>
          <p:nvPr/>
        </p:nvSpPr>
        <p:spPr>
          <a:xfrm>
            <a:off x="7975800" y="12297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3" name=""/>
          <p:cNvSpPr/>
          <p:nvPr/>
        </p:nvSpPr>
        <p:spPr>
          <a:xfrm>
            <a:off x="7980840" y="1234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4" name=""/>
          <p:cNvSpPr/>
          <p:nvPr/>
        </p:nvSpPr>
        <p:spPr>
          <a:xfrm>
            <a:off x="7980840" y="1239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5" name=""/>
          <p:cNvSpPr/>
          <p:nvPr/>
        </p:nvSpPr>
        <p:spPr>
          <a:xfrm>
            <a:off x="8023680" y="1229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6" name=""/>
          <p:cNvSpPr/>
          <p:nvPr/>
        </p:nvSpPr>
        <p:spPr>
          <a:xfrm>
            <a:off x="8028360" y="1234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7" name=""/>
          <p:cNvSpPr/>
          <p:nvPr/>
        </p:nvSpPr>
        <p:spPr>
          <a:xfrm>
            <a:off x="8033040" y="12394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8" name=""/>
          <p:cNvSpPr/>
          <p:nvPr/>
        </p:nvSpPr>
        <p:spPr>
          <a:xfrm>
            <a:off x="8038080" y="12488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9" name=""/>
          <p:cNvSpPr/>
          <p:nvPr/>
        </p:nvSpPr>
        <p:spPr>
          <a:xfrm>
            <a:off x="8042760" y="125388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0" name=""/>
          <p:cNvSpPr/>
          <p:nvPr/>
        </p:nvSpPr>
        <p:spPr>
          <a:xfrm>
            <a:off x="8052120" y="1263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1" name=""/>
          <p:cNvSpPr/>
          <p:nvPr/>
        </p:nvSpPr>
        <p:spPr>
          <a:xfrm>
            <a:off x="8057160" y="12679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2" name=""/>
          <p:cNvSpPr/>
          <p:nvPr/>
        </p:nvSpPr>
        <p:spPr>
          <a:xfrm>
            <a:off x="8061840" y="12870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3" name=""/>
          <p:cNvSpPr/>
          <p:nvPr/>
        </p:nvSpPr>
        <p:spPr>
          <a:xfrm flipH="1">
            <a:off x="8052120" y="129672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4" name=""/>
          <p:cNvSpPr/>
          <p:nvPr/>
        </p:nvSpPr>
        <p:spPr>
          <a:xfrm flipH="1">
            <a:off x="8047440" y="13204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5" name=""/>
          <p:cNvSpPr/>
          <p:nvPr/>
        </p:nvSpPr>
        <p:spPr>
          <a:xfrm flipH="1">
            <a:off x="8028360" y="1329840"/>
            <a:ext cx="190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6" name=""/>
          <p:cNvSpPr/>
          <p:nvPr/>
        </p:nvSpPr>
        <p:spPr>
          <a:xfrm flipH="1">
            <a:off x="8019000" y="136332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7" name=""/>
          <p:cNvSpPr/>
          <p:nvPr/>
        </p:nvSpPr>
        <p:spPr>
          <a:xfrm flipH="1">
            <a:off x="7985520" y="1373040"/>
            <a:ext cx="334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8" name=""/>
          <p:cNvSpPr/>
          <p:nvPr/>
        </p:nvSpPr>
        <p:spPr>
          <a:xfrm>
            <a:off x="6264360" y="290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9" name=""/>
          <p:cNvSpPr/>
          <p:nvPr/>
        </p:nvSpPr>
        <p:spPr>
          <a:xfrm>
            <a:off x="6269040" y="290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0" name=""/>
          <p:cNvSpPr/>
          <p:nvPr/>
        </p:nvSpPr>
        <p:spPr>
          <a:xfrm>
            <a:off x="6269040" y="295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1" name=""/>
          <p:cNvSpPr/>
          <p:nvPr/>
        </p:nvSpPr>
        <p:spPr>
          <a:xfrm flipH="1">
            <a:off x="6264360" y="300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2" name=""/>
          <p:cNvSpPr/>
          <p:nvPr/>
        </p:nvSpPr>
        <p:spPr>
          <a:xfrm flipH="1">
            <a:off x="6259680" y="3049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3" name=""/>
          <p:cNvSpPr/>
          <p:nvPr/>
        </p:nvSpPr>
        <p:spPr>
          <a:xfrm>
            <a:off x="6259680" y="309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4" name=""/>
          <p:cNvSpPr/>
          <p:nvPr/>
        </p:nvSpPr>
        <p:spPr>
          <a:xfrm flipH="1">
            <a:off x="6250320" y="3146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5" name=""/>
          <p:cNvSpPr/>
          <p:nvPr/>
        </p:nvSpPr>
        <p:spPr>
          <a:xfrm flipH="1">
            <a:off x="6240600" y="32400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6" name=""/>
          <p:cNvSpPr/>
          <p:nvPr/>
        </p:nvSpPr>
        <p:spPr>
          <a:xfrm flipH="1">
            <a:off x="6221520" y="343080"/>
            <a:ext cx="1908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7" name=""/>
          <p:cNvSpPr/>
          <p:nvPr/>
        </p:nvSpPr>
        <p:spPr>
          <a:xfrm flipH="1">
            <a:off x="6216840" y="367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8" name=""/>
          <p:cNvSpPr/>
          <p:nvPr/>
        </p:nvSpPr>
        <p:spPr>
          <a:xfrm flipH="1">
            <a:off x="6207120" y="37656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9" name=""/>
          <p:cNvSpPr/>
          <p:nvPr/>
        </p:nvSpPr>
        <p:spPr>
          <a:xfrm flipH="1">
            <a:off x="6188040" y="39096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0" name=""/>
          <p:cNvSpPr/>
          <p:nvPr/>
        </p:nvSpPr>
        <p:spPr>
          <a:xfrm>
            <a:off x="6188040" y="419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1" name=""/>
          <p:cNvSpPr/>
          <p:nvPr/>
        </p:nvSpPr>
        <p:spPr>
          <a:xfrm flipH="1">
            <a:off x="6183360" y="424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2" name=""/>
          <p:cNvSpPr/>
          <p:nvPr/>
        </p:nvSpPr>
        <p:spPr>
          <a:xfrm flipV="1">
            <a:off x="6183360" y="4194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3" name=""/>
          <p:cNvSpPr/>
          <p:nvPr/>
        </p:nvSpPr>
        <p:spPr>
          <a:xfrm flipV="1">
            <a:off x="6183360" y="4100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4" name=""/>
          <p:cNvSpPr/>
          <p:nvPr/>
        </p:nvSpPr>
        <p:spPr>
          <a:xfrm flipV="1">
            <a:off x="6188040" y="38628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5" name=""/>
          <p:cNvSpPr/>
          <p:nvPr/>
        </p:nvSpPr>
        <p:spPr>
          <a:xfrm flipV="1">
            <a:off x="6202440" y="343080"/>
            <a:ext cx="28800" cy="43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6" name=""/>
          <p:cNvSpPr/>
          <p:nvPr/>
        </p:nvSpPr>
        <p:spPr>
          <a:xfrm flipV="1">
            <a:off x="6231240" y="3337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7" name=""/>
          <p:cNvSpPr/>
          <p:nvPr/>
        </p:nvSpPr>
        <p:spPr>
          <a:xfrm flipV="1">
            <a:off x="6240600" y="290880"/>
            <a:ext cx="3816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8" name=""/>
          <p:cNvSpPr/>
          <p:nvPr/>
        </p:nvSpPr>
        <p:spPr>
          <a:xfrm flipV="1">
            <a:off x="6278760" y="2811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9" name=""/>
          <p:cNvSpPr/>
          <p:nvPr/>
        </p:nvSpPr>
        <p:spPr>
          <a:xfrm flipV="1">
            <a:off x="6288120" y="252720"/>
            <a:ext cx="334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0" name=""/>
          <p:cNvSpPr/>
          <p:nvPr/>
        </p:nvSpPr>
        <p:spPr>
          <a:xfrm>
            <a:off x="6321600" y="2527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1" name=""/>
          <p:cNvSpPr/>
          <p:nvPr/>
        </p:nvSpPr>
        <p:spPr>
          <a:xfrm flipV="1">
            <a:off x="6331320" y="248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2" name=""/>
          <p:cNvSpPr/>
          <p:nvPr/>
        </p:nvSpPr>
        <p:spPr>
          <a:xfrm>
            <a:off x="6336000" y="24804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3" name=""/>
          <p:cNvSpPr/>
          <p:nvPr/>
        </p:nvSpPr>
        <p:spPr>
          <a:xfrm>
            <a:off x="6355080" y="2574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4" name=""/>
          <p:cNvSpPr/>
          <p:nvPr/>
        </p:nvSpPr>
        <p:spPr>
          <a:xfrm>
            <a:off x="6359760" y="267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5" name=""/>
          <p:cNvSpPr/>
          <p:nvPr/>
        </p:nvSpPr>
        <p:spPr>
          <a:xfrm>
            <a:off x="6359760" y="276480"/>
            <a:ext cx="972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6" name=""/>
          <p:cNvSpPr/>
          <p:nvPr/>
        </p:nvSpPr>
        <p:spPr>
          <a:xfrm>
            <a:off x="6369480" y="338400"/>
            <a:ext cx="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7" name=""/>
          <p:cNvSpPr/>
          <p:nvPr/>
        </p:nvSpPr>
        <p:spPr>
          <a:xfrm>
            <a:off x="5964120" y="614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8" name=""/>
          <p:cNvSpPr/>
          <p:nvPr/>
        </p:nvSpPr>
        <p:spPr>
          <a:xfrm>
            <a:off x="5968800" y="614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9" name=""/>
          <p:cNvSpPr/>
          <p:nvPr/>
        </p:nvSpPr>
        <p:spPr>
          <a:xfrm>
            <a:off x="5968800" y="6195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0" name=""/>
          <p:cNvSpPr/>
          <p:nvPr/>
        </p:nvSpPr>
        <p:spPr>
          <a:xfrm>
            <a:off x="5968800" y="624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1" name=""/>
          <p:cNvSpPr/>
          <p:nvPr/>
        </p:nvSpPr>
        <p:spPr>
          <a:xfrm>
            <a:off x="5968800" y="629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2" name=""/>
          <p:cNvSpPr/>
          <p:nvPr/>
        </p:nvSpPr>
        <p:spPr>
          <a:xfrm>
            <a:off x="5968800" y="6339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3" name=""/>
          <p:cNvSpPr/>
          <p:nvPr/>
        </p:nvSpPr>
        <p:spPr>
          <a:xfrm>
            <a:off x="5968800" y="6436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4" name=""/>
          <p:cNvSpPr/>
          <p:nvPr/>
        </p:nvSpPr>
        <p:spPr>
          <a:xfrm>
            <a:off x="5968800" y="6577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5" name=""/>
          <p:cNvSpPr/>
          <p:nvPr/>
        </p:nvSpPr>
        <p:spPr>
          <a:xfrm>
            <a:off x="5968800" y="672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6" name=""/>
          <p:cNvSpPr/>
          <p:nvPr/>
        </p:nvSpPr>
        <p:spPr>
          <a:xfrm>
            <a:off x="5968800" y="6768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7" name=""/>
          <p:cNvSpPr/>
          <p:nvPr/>
        </p:nvSpPr>
        <p:spPr>
          <a:xfrm>
            <a:off x="5968800" y="691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8" name=""/>
          <p:cNvSpPr/>
          <p:nvPr/>
        </p:nvSpPr>
        <p:spPr>
          <a:xfrm>
            <a:off x="5968800" y="700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9" name=""/>
          <p:cNvSpPr/>
          <p:nvPr/>
        </p:nvSpPr>
        <p:spPr>
          <a:xfrm>
            <a:off x="5968800" y="7056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0" name=""/>
          <p:cNvSpPr/>
          <p:nvPr/>
        </p:nvSpPr>
        <p:spPr>
          <a:xfrm>
            <a:off x="5973480" y="720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1" name=""/>
          <p:cNvSpPr/>
          <p:nvPr/>
        </p:nvSpPr>
        <p:spPr>
          <a:xfrm>
            <a:off x="5978520" y="729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2" name=""/>
          <p:cNvSpPr/>
          <p:nvPr/>
        </p:nvSpPr>
        <p:spPr>
          <a:xfrm>
            <a:off x="5983200" y="734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3" name=""/>
          <p:cNvSpPr/>
          <p:nvPr/>
        </p:nvSpPr>
        <p:spPr>
          <a:xfrm>
            <a:off x="5992560" y="734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4" name=""/>
          <p:cNvSpPr/>
          <p:nvPr/>
        </p:nvSpPr>
        <p:spPr>
          <a:xfrm>
            <a:off x="5997600" y="734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5" name=""/>
          <p:cNvSpPr/>
          <p:nvPr/>
        </p:nvSpPr>
        <p:spPr>
          <a:xfrm flipV="1">
            <a:off x="6002280" y="71028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6" name=""/>
          <p:cNvSpPr/>
          <p:nvPr/>
        </p:nvSpPr>
        <p:spPr>
          <a:xfrm flipV="1">
            <a:off x="6021360" y="705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7" name=""/>
          <p:cNvSpPr/>
          <p:nvPr/>
        </p:nvSpPr>
        <p:spPr>
          <a:xfrm flipV="1">
            <a:off x="6026040" y="695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8" name=""/>
          <p:cNvSpPr/>
          <p:nvPr/>
        </p:nvSpPr>
        <p:spPr>
          <a:xfrm flipV="1">
            <a:off x="6030720" y="67212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9" name=""/>
          <p:cNvSpPr/>
          <p:nvPr/>
        </p:nvSpPr>
        <p:spPr>
          <a:xfrm flipV="1">
            <a:off x="6035760" y="6577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0" name=""/>
          <p:cNvSpPr/>
          <p:nvPr/>
        </p:nvSpPr>
        <p:spPr>
          <a:xfrm flipV="1">
            <a:off x="6040440" y="64368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1" name=""/>
          <p:cNvSpPr/>
          <p:nvPr/>
        </p:nvSpPr>
        <p:spPr>
          <a:xfrm flipV="1">
            <a:off x="6045120" y="6386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2" name=""/>
          <p:cNvSpPr/>
          <p:nvPr/>
        </p:nvSpPr>
        <p:spPr>
          <a:xfrm flipV="1">
            <a:off x="6049800" y="6292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3" name=""/>
          <p:cNvSpPr/>
          <p:nvPr/>
        </p:nvSpPr>
        <p:spPr>
          <a:xfrm>
            <a:off x="6054840" y="629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4" name=""/>
          <p:cNvSpPr/>
          <p:nvPr/>
        </p:nvSpPr>
        <p:spPr>
          <a:xfrm>
            <a:off x="6059520" y="629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5" name=""/>
          <p:cNvSpPr/>
          <p:nvPr/>
        </p:nvSpPr>
        <p:spPr>
          <a:xfrm>
            <a:off x="6064200" y="633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6" name=""/>
          <p:cNvSpPr/>
          <p:nvPr/>
        </p:nvSpPr>
        <p:spPr>
          <a:xfrm>
            <a:off x="6068880" y="638640"/>
            <a:ext cx="97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7" name=""/>
          <p:cNvSpPr/>
          <p:nvPr/>
        </p:nvSpPr>
        <p:spPr>
          <a:xfrm>
            <a:off x="6078600" y="662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8" name=""/>
          <p:cNvSpPr/>
          <p:nvPr/>
        </p:nvSpPr>
        <p:spPr>
          <a:xfrm>
            <a:off x="6078600" y="667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9" name=""/>
          <p:cNvSpPr/>
          <p:nvPr/>
        </p:nvSpPr>
        <p:spPr>
          <a:xfrm>
            <a:off x="6083280" y="6768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0" name=""/>
          <p:cNvSpPr/>
          <p:nvPr/>
        </p:nvSpPr>
        <p:spPr>
          <a:xfrm>
            <a:off x="6083280" y="68652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1" name=""/>
          <p:cNvSpPr/>
          <p:nvPr/>
        </p:nvSpPr>
        <p:spPr>
          <a:xfrm>
            <a:off x="6087960" y="7102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2" name=""/>
          <p:cNvSpPr/>
          <p:nvPr/>
        </p:nvSpPr>
        <p:spPr>
          <a:xfrm flipH="1">
            <a:off x="6078600" y="724680"/>
            <a:ext cx="9360" cy="475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3" name=""/>
          <p:cNvSpPr/>
          <p:nvPr/>
        </p:nvSpPr>
        <p:spPr>
          <a:xfrm flipH="1">
            <a:off x="6073920" y="7722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4" name=""/>
          <p:cNvSpPr/>
          <p:nvPr/>
        </p:nvSpPr>
        <p:spPr>
          <a:xfrm flipH="1">
            <a:off x="6068880" y="78660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5" name=""/>
          <p:cNvSpPr/>
          <p:nvPr/>
        </p:nvSpPr>
        <p:spPr>
          <a:xfrm flipH="1">
            <a:off x="6064200" y="801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6" name=""/>
          <p:cNvSpPr/>
          <p:nvPr/>
        </p:nvSpPr>
        <p:spPr>
          <a:xfrm flipH="1">
            <a:off x="6054840" y="81036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7" name=""/>
          <p:cNvSpPr/>
          <p:nvPr/>
        </p:nvSpPr>
        <p:spPr>
          <a:xfrm flipH="1">
            <a:off x="6040440" y="8294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8" name=""/>
          <p:cNvSpPr/>
          <p:nvPr/>
        </p:nvSpPr>
        <p:spPr>
          <a:xfrm flipH="1">
            <a:off x="6035760" y="83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9" name=""/>
          <p:cNvSpPr/>
          <p:nvPr/>
        </p:nvSpPr>
        <p:spPr>
          <a:xfrm flipH="1" flipV="1">
            <a:off x="6011640" y="815040"/>
            <a:ext cx="241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0" name=""/>
          <p:cNvSpPr/>
          <p:nvPr/>
        </p:nvSpPr>
        <p:spPr>
          <a:xfrm flipH="1" flipV="1">
            <a:off x="6006960" y="7912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1" name=""/>
          <p:cNvSpPr/>
          <p:nvPr/>
        </p:nvSpPr>
        <p:spPr>
          <a:xfrm flipV="1">
            <a:off x="6006960" y="776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2" name=""/>
          <p:cNvSpPr/>
          <p:nvPr/>
        </p:nvSpPr>
        <p:spPr>
          <a:xfrm flipV="1">
            <a:off x="6011640" y="748440"/>
            <a:ext cx="5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3" name=""/>
          <p:cNvSpPr/>
          <p:nvPr/>
        </p:nvSpPr>
        <p:spPr>
          <a:xfrm flipH="1">
            <a:off x="7179840" y="1382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4" name=""/>
          <p:cNvSpPr/>
          <p:nvPr/>
        </p:nvSpPr>
        <p:spPr>
          <a:xfrm flipH="1">
            <a:off x="7175160" y="1382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5" name=""/>
          <p:cNvSpPr/>
          <p:nvPr/>
        </p:nvSpPr>
        <p:spPr>
          <a:xfrm flipH="1">
            <a:off x="7170120" y="1387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6" name=""/>
          <p:cNvSpPr/>
          <p:nvPr/>
        </p:nvSpPr>
        <p:spPr>
          <a:xfrm>
            <a:off x="7170120" y="1387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7" name=""/>
          <p:cNvSpPr/>
          <p:nvPr/>
        </p:nvSpPr>
        <p:spPr>
          <a:xfrm flipH="1">
            <a:off x="7165440" y="1392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8" name=""/>
          <p:cNvSpPr/>
          <p:nvPr/>
        </p:nvSpPr>
        <p:spPr>
          <a:xfrm flipH="1">
            <a:off x="7156080" y="139212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9" name=""/>
          <p:cNvSpPr/>
          <p:nvPr/>
        </p:nvSpPr>
        <p:spPr>
          <a:xfrm flipH="1">
            <a:off x="7151040" y="14061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0" name=""/>
          <p:cNvSpPr/>
          <p:nvPr/>
        </p:nvSpPr>
        <p:spPr>
          <a:xfrm flipH="1">
            <a:off x="7146360" y="1411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1" name=""/>
          <p:cNvSpPr/>
          <p:nvPr/>
        </p:nvSpPr>
        <p:spPr>
          <a:xfrm flipH="1">
            <a:off x="7137000" y="141588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2" name=""/>
          <p:cNvSpPr/>
          <p:nvPr/>
        </p:nvSpPr>
        <p:spPr>
          <a:xfrm flipH="1">
            <a:off x="7131960" y="14302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3" name=""/>
          <p:cNvSpPr/>
          <p:nvPr/>
        </p:nvSpPr>
        <p:spPr>
          <a:xfrm>
            <a:off x="7131960" y="1439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4" name=""/>
          <p:cNvSpPr/>
          <p:nvPr/>
        </p:nvSpPr>
        <p:spPr>
          <a:xfrm flipH="1">
            <a:off x="7127280" y="1444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5" name=""/>
          <p:cNvSpPr/>
          <p:nvPr/>
        </p:nvSpPr>
        <p:spPr>
          <a:xfrm>
            <a:off x="7127280" y="1449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6" name=""/>
          <p:cNvSpPr/>
          <p:nvPr/>
        </p:nvSpPr>
        <p:spPr>
          <a:xfrm>
            <a:off x="7127280" y="1458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7" name=""/>
          <p:cNvSpPr/>
          <p:nvPr/>
        </p:nvSpPr>
        <p:spPr>
          <a:xfrm>
            <a:off x="7127280" y="1463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8" name=""/>
          <p:cNvSpPr/>
          <p:nvPr/>
        </p:nvSpPr>
        <p:spPr>
          <a:xfrm flipH="1">
            <a:off x="7194240" y="1487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9" name=""/>
          <p:cNvSpPr/>
          <p:nvPr/>
        </p:nvSpPr>
        <p:spPr>
          <a:xfrm flipV="1">
            <a:off x="7194240" y="1482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0" name=""/>
          <p:cNvSpPr/>
          <p:nvPr/>
        </p:nvSpPr>
        <p:spPr>
          <a:xfrm flipH="1" flipV="1">
            <a:off x="7189200" y="14778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1" name=""/>
          <p:cNvSpPr/>
          <p:nvPr/>
        </p:nvSpPr>
        <p:spPr>
          <a:xfrm flipV="1">
            <a:off x="7189200" y="1473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2" name=""/>
          <p:cNvSpPr/>
          <p:nvPr/>
        </p:nvSpPr>
        <p:spPr>
          <a:xfrm flipH="1" flipV="1">
            <a:off x="7184520" y="1468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3" name=""/>
          <p:cNvSpPr/>
          <p:nvPr/>
        </p:nvSpPr>
        <p:spPr>
          <a:xfrm flipH="1" flipV="1">
            <a:off x="7179840" y="14634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4" name=""/>
          <p:cNvSpPr/>
          <p:nvPr/>
        </p:nvSpPr>
        <p:spPr>
          <a:xfrm flipH="1" flipV="1">
            <a:off x="7175160" y="14443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5" name=""/>
          <p:cNvSpPr/>
          <p:nvPr/>
        </p:nvSpPr>
        <p:spPr>
          <a:xfrm flipH="1" flipV="1">
            <a:off x="7170120" y="143028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6" name=""/>
          <p:cNvSpPr/>
          <p:nvPr/>
        </p:nvSpPr>
        <p:spPr>
          <a:xfrm flipH="1" flipV="1">
            <a:off x="7165440" y="14205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7" name=""/>
          <p:cNvSpPr/>
          <p:nvPr/>
        </p:nvSpPr>
        <p:spPr>
          <a:xfrm flipH="1" flipV="1">
            <a:off x="7160760" y="14061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8" name=""/>
          <p:cNvSpPr/>
          <p:nvPr/>
        </p:nvSpPr>
        <p:spPr>
          <a:xfrm flipH="1" flipV="1">
            <a:off x="7151040" y="1377720"/>
            <a:ext cx="972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9" name=""/>
          <p:cNvSpPr/>
          <p:nvPr/>
        </p:nvSpPr>
        <p:spPr>
          <a:xfrm>
            <a:off x="6579000" y="10155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0" name=""/>
          <p:cNvSpPr/>
          <p:nvPr/>
        </p:nvSpPr>
        <p:spPr>
          <a:xfrm>
            <a:off x="6584040" y="1020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1" name=""/>
          <p:cNvSpPr/>
          <p:nvPr/>
        </p:nvSpPr>
        <p:spPr>
          <a:xfrm>
            <a:off x="6584040" y="102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2" name=""/>
          <p:cNvSpPr/>
          <p:nvPr/>
        </p:nvSpPr>
        <p:spPr>
          <a:xfrm flipH="1">
            <a:off x="6579000" y="10296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3" name=""/>
          <p:cNvSpPr/>
          <p:nvPr/>
        </p:nvSpPr>
        <p:spPr>
          <a:xfrm>
            <a:off x="6579000" y="1034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4" name=""/>
          <p:cNvSpPr/>
          <p:nvPr/>
        </p:nvSpPr>
        <p:spPr>
          <a:xfrm>
            <a:off x="6579000" y="10393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5" name=""/>
          <p:cNvSpPr/>
          <p:nvPr/>
        </p:nvSpPr>
        <p:spPr>
          <a:xfrm flipH="1">
            <a:off x="6574320" y="1058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6" name=""/>
          <p:cNvSpPr/>
          <p:nvPr/>
        </p:nvSpPr>
        <p:spPr>
          <a:xfrm>
            <a:off x="6574320" y="1063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7" name=""/>
          <p:cNvSpPr/>
          <p:nvPr/>
        </p:nvSpPr>
        <p:spPr>
          <a:xfrm flipH="1">
            <a:off x="6564960" y="106776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8" name=""/>
          <p:cNvSpPr/>
          <p:nvPr/>
        </p:nvSpPr>
        <p:spPr>
          <a:xfrm flipH="1">
            <a:off x="6559920" y="1082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9" name=""/>
          <p:cNvSpPr/>
          <p:nvPr/>
        </p:nvSpPr>
        <p:spPr>
          <a:xfrm flipH="1">
            <a:off x="6555240" y="1082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0" name=""/>
          <p:cNvSpPr/>
          <p:nvPr/>
        </p:nvSpPr>
        <p:spPr>
          <a:xfrm flipH="1" flipV="1">
            <a:off x="6536160" y="10821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1" name=""/>
          <p:cNvSpPr/>
          <p:nvPr/>
        </p:nvSpPr>
        <p:spPr>
          <a:xfrm flipH="1">
            <a:off x="6531480" y="1082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2" name=""/>
          <p:cNvSpPr/>
          <p:nvPr/>
        </p:nvSpPr>
        <p:spPr>
          <a:xfrm flipH="1" flipV="1">
            <a:off x="6526800" y="1077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3" name=""/>
          <p:cNvSpPr/>
          <p:nvPr/>
        </p:nvSpPr>
        <p:spPr>
          <a:xfrm flipH="1">
            <a:off x="6521760" y="1077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4" name=""/>
          <p:cNvSpPr/>
          <p:nvPr/>
        </p:nvSpPr>
        <p:spPr>
          <a:xfrm flipH="1" flipV="1">
            <a:off x="6512400" y="105840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5" name=""/>
          <p:cNvSpPr/>
          <p:nvPr/>
        </p:nvSpPr>
        <p:spPr>
          <a:xfrm flipV="1">
            <a:off x="6512400" y="1053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6" name=""/>
          <p:cNvSpPr/>
          <p:nvPr/>
        </p:nvSpPr>
        <p:spPr>
          <a:xfrm flipV="1">
            <a:off x="6512400" y="1048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7" name=""/>
          <p:cNvSpPr/>
          <p:nvPr/>
        </p:nvSpPr>
        <p:spPr>
          <a:xfrm flipV="1">
            <a:off x="6512400" y="1034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8" name=""/>
          <p:cNvSpPr/>
          <p:nvPr/>
        </p:nvSpPr>
        <p:spPr>
          <a:xfrm flipV="1">
            <a:off x="6517080" y="10202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9" name=""/>
          <p:cNvSpPr/>
          <p:nvPr/>
        </p:nvSpPr>
        <p:spPr>
          <a:xfrm flipV="1">
            <a:off x="6521760" y="10155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0" name=""/>
          <p:cNvSpPr/>
          <p:nvPr/>
        </p:nvSpPr>
        <p:spPr>
          <a:xfrm flipV="1">
            <a:off x="6526800" y="10105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1" name=""/>
          <p:cNvSpPr/>
          <p:nvPr/>
        </p:nvSpPr>
        <p:spPr>
          <a:xfrm flipV="1">
            <a:off x="6531480" y="100116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2" name=""/>
          <p:cNvSpPr/>
          <p:nvPr/>
        </p:nvSpPr>
        <p:spPr>
          <a:xfrm flipV="1">
            <a:off x="6550560" y="996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3" name=""/>
          <p:cNvSpPr/>
          <p:nvPr/>
        </p:nvSpPr>
        <p:spPr>
          <a:xfrm>
            <a:off x="6555240" y="9964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4" name=""/>
          <p:cNvSpPr/>
          <p:nvPr/>
        </p:nvSpPr>
        <p:spPr>
          <a:xfrm>
            <a:off x="6564960" y="1001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5" name=""/>
          <p:cNvSpPr/>
          <p:nvPr/>
        </p:nvSpPr>
        <p:spPr>
          <a:xfrm>
            <a:off x="6569640" y="10058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6" name=""/>
          <p:cNvSpPr/>
          <p:nvPr/>
        </p:nvSpPr>
        <p:spPr>
          <a:xfrm>
            <a:off x="6717240" y="972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7" name=""/>
          <p:cNvSpPr/>
          <p:nvPr/>
        </p:nvSpPr>
        <p:spPr>
          <a:xfrm>
            <a:off x="6717240" y="97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8" name=""/>
          <p:cNvSpPr/>
          <p:nvPr/>
        </p:nvSpPr>
        <p:spPr>
          <a:xfrm>
            <a:off x="6717240" y="982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9" name=""/>
          <p:cNvSpPr/>
          <p:nvPr/>
        </p:nvSpPr>
        <p:spPr>
          <a:xfrm>
            <a:off x="6717240" y="98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0" name=""/>
          <p:cNvSpPr/>
          <p:nvPr/>
        </p:nvSpPr>
        <p:spPr>
          <a:xfrm>
            <a:off x="6717240" y="991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1" name=""/>
          <p:cNvSpPr/>
          <p:nvPr/>
        </p:nvSpPr>
        <p:spPr>
          <a:xfrm flipH="1">
            <a:off x="6712560" y="996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2" name=""/>
          <p:cNvSpPr/>
          <p:nvPr/>
        </p:nvSpPr>
        <p:spPr>
          <a:xfrm>
            <a:off x="6712560" y="1001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3" name=""/>
          <p:cNvSpPr/>
          <p:nvPr/>
        </p:nvSpPr>
        <p:spPr>
          <a:xfrm>
            <a:off x="6712560" y="1005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4" name=""/>
          <p:cNvSpPr/>
          <p:nvPr/>
        </p:nvSpPr>
        <p:spPr>
          <a:xfrm>
            <a:off x="6712560" y="1015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5" name=""/>
          <p:cNvSpPr/>
          <p:nvPr/>
        </p:nvSpPr>
        <p:spPr>
          <a:xfrm flipH="1">
            <a:off x="6707880" y="10202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6" name=""/>
          <p:cNvSpPr/>
          <p:nvPr/>
        </p:nvSpPr>
        <p:spPr>
          <a:xfrm flipH="1">
            <a:off x="6703200" y="1034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7" name=""/>
          <p:cNvSpPr/>
          <p:nvPr/>
        </p:nvSpPr>
        <p:spPr>
          <a:xfrm flipH="1">
            <a:off x="6688800" y="104400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8" name=""/>
          <p:cNvSpPr/>
          <p:nvPr/>
        </p:nvSpPr>
        <p:spPr>
          <a:xfrm flipH="1">
            <a:off x="6684120" y="1058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9" name=""/>
          <p:cNvSpPr/>
          <p:nvPr/>
        </p:nvSpPr>
        <p:spPr>
          <a:xfrm flipH="1" flipV="1">
            <a:off x="6665040" y="105336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0" name=""/>
          <p:cNvSpPr/>
          <p:nvPr/>
        </p:nvSpPr>
        <p:spPr>
          <a:xfrm flipH="1">
            <a:off x="6660000" y="1053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1" name=""/>
          <p:cNvSpPr/>
          <p:nvPr/>
        </p:nvSpPr>
        <p:spPr>
          <a:xfrm flipH="1" flipV="1">
            <a:off x="6655320" y="1048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2" name=""/>
          <p:cNvSpPr/>
          <p:nvPr/>
        </p:nvSpPr>
        <p:spPr>
          <a:xfrm flipH="1" flipV="1">
            <a:off x="6645960" y="10393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3" name=""/>
          <p:cNvSpPr/>
          <p:nvPr/>
        </p:nvSpPr>
        <p:spPr>
          <a:xfrm flipH="1" flipV="1">
            <a:off x="6640920" y="10296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4" name=""/>
          <p:cNvSpPr/>
          <p:nvPr/>
        </p:nvSpPr>
        <p:spPr>
          <a:xfrm flipV="1">
            <a:off x="6640920" y="102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5" name=""/>
          <p:cNvSpPr/>
          <p:nvPr/>
        </p:nvSpPr>
        <p:spPr>
          <a:xfrm flipV="1">
            <a:off x="6640920" y="10011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6" name=""/>
          <p:cNvSpPr/>
          <p:nvPr/>
        </p:nvSpPr>
        <p:spPr>
          <a:xfrm flipV="1">
            <a:off x="6640920" y="9964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7" name=""/>
          <p:cNvSpPr/>
          <p:nvPr/>
        </p:nvSpPr>
        <p:spPr>
          <a:xfrm flipV="1">
            <a:off x="6645960" y="98676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8" name=""/>
          <p:cNvSpPr/>
          <p:nvPr/>
        </p:nvSpPr>
        <p:spPr>
          <a:xfrm>
            <a:off x="6660000" y="9867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9" name=""/>
          <p:cNvSpPr/>
          <p:nvPr/>
        </p:nvSpPr>
        <p:spPr>
          <a:xfrm>
            <a:off x="6665040" y="986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0" name=""/>
          <p:cNvSpPr/>
          <p:nvPr/>
        </p:nvSpPr>
        <p:spPr>
          <a:xfrm>
            <a:off x="6669720" y="9867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1" name=""/>
          <p:cNvSpPr/>
          <p:nvPr/>
        </p:nvSpPr>
        <p:spPr>
          <a:xfrm>
            <a:off x="6679080" y="9867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2" name=""/>
          <p:cNvSpPr/>
          <p:nvPr/>
        </p:nvSpPr>
        <p:spPr>
          <a:xfrm flipH="1">
            <a:off x="6888960" y="9914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3" name=""/>
          <p:cNvSpPr/>
          <p:nvPr/>
        </p:nvSpPr>
        <p:spPr>
          <a:xfrm>
            <a:off x="6888960" y="99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4" name=""/>
          <p:cNvSpPr/>
          <p:nvPr/>
        </p:nvSpPr>
        <p:spPr>
          <a:xfrm flipH="1">
            <a:off x="6884280" y="1001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5" name=""/>
          <p:cNvSpPr/>
          <p:nvPr/>
        </p:nvSpPr>
        <p:spPr>
          <a:xfrm flipH="1">
            <a:off x="6874560" y="10011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6" name=""/>
          <p:cNvSpPr/>
          <p:nvPr/>
        </p:nvSpPr>
        <p:spPr>
          <a:xfrm flipH="1">
            <a:off x="6869880" y="1005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7" name=""/>
          <p:cNvSpPr/>
          <p:nvPr/>
        </p:nvSpPr>
        <p:spPr>
          <a:xfrm flipH="1">
            <a:off x="6860520" y="10105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8" name=""/>
          <p:cNvSpPr/>
          <p:nvPr/>
        </p:nvSpPr>
        <p:spPr>
          <a:xfrm flipH="1">
            <a:off x="6836400" y="1015560"/>
            <a:ext cx="241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9" name=""/>
          <p:cNvSpPr/>
          <p:nvPr/>
        </p:nvSpPr>
        <p:spPr>
          <a:xfrm flipH="1">
            <a:off x="6822360" y="102492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0" name=""/>
          <p:cNvSpPr/>
          <p:nvPr/>
        </p:nvSpPr>
        <p:spPr>
          <a:xfrm flipH="1">
            <a:off x="6812640" y="10296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1" name=""/>
          <p:cNvSpPr/>
          <p:nvPr/>
        </p:nvSpPr>
        <p:spPr>
          <a:xfrm flipH="1" flipV="1">
            <a:off x="6803280" y="1024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2" name=""/>
          <p:cNvSpPr/>
          <p:nvPr/>
        </p:nvSpPr>
        <p:spPr>
          <a:xfrm flipH="1" flipV="1">
            <a:off x="6793560" y="100584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3" name=""/>
          <p:cNvSpPr/>
          <p:nvPr/>
        </p:nvSpPr>
        <p:spPr>
          <a:xfrm flipH="1" flipV="1">
            <a:off x="6788880" y="1001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4" name=""/>
          <p:cNvSpPr/>
          <p:nvPr/>
        </p:nvSpPr>
        <p:spPr>
          <a:xfrm flipV="1">
            <a:off x="6788880" y="9867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5" name=""/>
          <p:cNvSpPr/>
          <p:nvPr/>
        </p:nvSpPr>
        <p:spPr>
          <a:xfrm flipV="1">
            <a:off x="6793560" y="9774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6" name=""/>
          <p:cNvSpPr/>
          <p:nvPr/>
        </p:nvSpPr>
        <p:spPr>
          <a:xfrm flipV="1">
            <a:off x="6798240" y="9723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7" name=""/>
          <p:cNvSpPr/>
          <p:nvPr/>
        </p:nvSpPr>
        <p:spPr>
          <a:xfrm flipV="1">
            <a:off x="6803280" y="9676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8" name=""/>
          <p:cNvSpPr/>
          <p:nvPr/>
        </p:nvSpPr>
        <p:spPr>
          <a:xfrm flipV="1">
            <a:off x="6812640" y="9583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9" name=""/>
          <p:cNvSpPr/>
          <p:nvPr/>
        </p:nvSpPr>
        <p:spPr>
          <a:xfrm flipV="1">
            <a:off x="6827040" y="95328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0" name=""/>
          <p:cNvSpPr/>
          <p:nvPr/>
        </p:nvSpPr>
        <p:spPr>
          <a:xfrm>
            <a:off x="6846120" y="953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1" name=""/>
          <p:cNvSpPr/>
          <p:nvPr/>
        </p:nvSpPr>
        <p:spPr>
          <a:xfrm>
            <a:off x="6850800" y="9532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2" name=""/>
          <p:cNvSpPr/>
          <p:nvPr/>
        </p:nvSpPr>
        <p:spPr>
          <a:xfrm>
            <a:off x="6865200" y="9532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3" name=""/>
          <p:cNvSpPr/>
          <p:nvPr/>
        </p:nvSpPr>
        <p:spPr>
          <a:xfrm flipH="1">
            <a:off x="6984360" y="967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4" name=""/>
          <p:cNvSpPr/>
          <p:nvPr/>
        </p:nvSpPr>
        <p:spPr>
          <a:xfrm>
            <a:off x="6984360" y="972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5" name=""/>
          <p:cNvSpPr/>
          <p:nvPr/>
        </p:nvSpPr>
        <p:spPr>
          <a:xfrm flipH="1">
            <a:off x="6979680" y="982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6" name=""/>
          <p:cNvSpPr/>
          <p:nvPr/>
        </p:nvSpPr>
        <p:spPr>
          <a:xfrm flipH="1">
            <a:off x="6974640" y="9867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7" name=""/>
          <p:cNvSpPr/>
          <p:nvPr/>
        </p:nvSpPr>
        <p:spPr>
          <a:xfrm>
            <a:off x="6974640" y="991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8" name=""/>
          <p:cNvSpPr/>
          <p:nvPr/>
        </p:nvSpPr>
        <p:spPr>
          <a:xfrm flipH="1">
            <a:off x="6960600" y="100116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9" name=""/>
          <p:cNvSpPr/>
          <p:nvPr/>
        </p:nvSpPr>
        <p:spPr>
          <a:xfrm flipH="1">
            <a:off x="6955560" y="1010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0" name=""/>
          <p:cNvSpPr/>
          <p:nvPr/>
        </p:nvSpPr>
        <p:spPr>
          <a:xfrm flipH="1">
            <a:off x="6950880" y="1010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1" name=""/>
          <p:cNvSpPr/>
          <p:nvPr/>
        </p:nvSpPr>
        <p:spPr>
          <a:xfrm flipH="1">
            <a:off x="6946200" y="1010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2" name=""/>
          <p:cNvSpPr/>
          <p:nvPr/>
        </p:nvSpPr>
        <p:spPr>
          <a:xfrm flipH="1" flipV="1">
            <a:off x="6941520" y="1005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3" name=""/>
          <p:cNvSpPr/>
          <p:nvPr/>
        </p:nvSpPr>
        <p:spPr>
          <a:xfrm flipH="1" flipV="1">
            <a:off x="6931800" y="99144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4" name=""/>
          <p:cNvSpPr/>
          <p:nvPr/>
        </p:nvSpPr>
        <p:spPr>
          <a:xfrm flipH="1" flipV="1">
            <a:off x="6927120" y="97740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5" name=""/>
          <p:cNvSpPr/>
          <p:nvPr/>
        </p:nvSpPr>
        <p:spPr>
          <a:xfrm flipV="1">
            <a:off x="6927120" y="9676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6" name=""/>
          <p:cNvSpPr/>
          <p:nvPr/>
        </p:nvSpPr>
        <p:spPr>
          <a:xfrm flipV="1">
            <a:off x="6927120" y="93420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7" name=""/>
          <p:cNvSpPr/>
          <p:nvPr/>
        </p:nvSpPr>
        <p:spPr>
          <a:xfrm flipV="1">
            <a:off x="6927120" y="9248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8" name=""/>
          <p:cNvSpPr/>
          <p:nvPr/>
        </p:nvSpPr>
        <p:spPr>
          <a:xfrm flipV="1">
            <a:off x="6927120" y="920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9" name=""/>
          <p:cNvSpPr/>
          <p:nvPr/>
        </p:nvSpPr>
        <p:spPr>
          <a:xfrm flipV="1">
            <a:off x="6931800" y="9104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0" name=""/>
          <p:cNvSpPr/>
          <p:nvPr/>
        </p:nvSpPr>
        <p:spPr>
          <a:xfrm flipV="1">
            <a:off x="6936840" y="896040"/>
            <a:ext cx="18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1" name=""/>
          <p:cNvSpPr/>
          <p:nvPr/>
        </p:nvSpPr>
        <p:spPr>
          <a:xfrm flipV="1">
            <a:off x="6955560" y="8913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2" name=""/>
          <p:cNvSpPr/>
          <p:nvPr/>
        </p:nvSpPr>
        <p:spPr>
          <a:xfrm>
            <a:off x="6969960" y="891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3" name=""/>
          <p:cNvSpPr/>
          <p:nvPr/>
        </p:nvSpPr>
        <p:spPr>
          <a:xfrm>
            <a:off x="6974640" y="891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4" name=""/>
          <p:cNvSpPr/>
          <p:nvPr/>
        </p:nvSpPr>
        <p:spPr>
          <a:xfrm>
            <a:off x="6984360" y="896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5" name=""/>
          <p:cNvSpPr/>
          <p:nvPr/>
        </p:nvSpPr>
        <p:spPr>
          <a:xfrm>
            <a:off x="6989040" y="896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6" name=""/>
          <p:cNvSpPr/>
          <p:nvPr/>
        </p:nvSpPr>
        <p:spPr>
          <a:xfrm>
            <a:off x="6993720" y="9057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7" name=""/>
          <p:cNvSpPr/>
          <p:nvPr/>
        </p:nvSpPr>
        <p:spPr>
          <a:xfrm>
            <a:off x="710352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8" name=""/>
          <p:cNvSpPr/>
          <p:nvPr/>
        </p:nvSpPr>
        <p:spPr>
          <a:xfrm>
            <a:off x="710352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9" name=""/>
          <p:cNvSpPr/>
          <p:nvPr/>
        </p:nvSpPr>
        <p:spPr>
          <a:xfrm>
            <a:off x="7103520" y="795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0" name=""/>
          <p:cNvSpPr/>
          <p:nvPr/>
        </p:nvSpPr>
        <p:spPr>
          <a:xfrm>
            <a:off x="7103520" y="80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1" name=""/>
          <p:cNvSpPr/>
          <p:nvPr/>
        </p:nvSpPr>
        <p:spPr>
          <a:xfrm flipH="1">
            <a:off x="7098840" y="805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2" name=""/>
          <p:cNvSpPr/>
          <p:nvPr/>
        </p:nvSpPr>
        <p:spPr>
          <a:xfrm flipH="1">
            <a:off x="7089120" y="81036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3" name=""/>
          <p:cNvSpPr/>
          <p:nvPr/>
        </p:nvSpPr>
        <p:spPr>
          <a:xfrm flipH="1">
            <a:off x="7084440" y="82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4" name=""/>
          <p:cNvSpPr/>
          <p:nvPr/>
        </p:nvSpPr>
        <p:spPr>
          <a:xfrm flipH="1">
            <a:off x="7079760" y="824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5" name=""/>
          <p:cNvSpPr/>
          <p:nvPr/>
        </p:nvSpPr>
        <p:spPr>
          <a:xfrm flipH="1">
            <a:off x="7075080" y="82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6" name=""/>
          <p:cNvSpPr/>
          <p:nvPr/>
        </p:nvSpPr>
        <p:spPr>
          <a:xfrm flipH="1" flipV="1">
            <a:off x="7056000" y="8247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7" name=""/>
          <p:cNvSpPr/>
          <p:nvPr/>
        </p:nvSpPr>
        <p:spPr>
          <a:xfrm flipH="1" flipV="1">
            <a:off x="7050960" y="820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8" name=""/>
          <p:cNvSpPr/>
          <p:nvPr/>
        </p:nvSpPr>
        <p:spPr>
          <a:xfrm flipH="1" flipV="1">
            <a:off x="7041600" y="791280"/>
            <a:ext cx="93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9" name=""/>
          <p:cNvSpPr/>
          <p:nvPr/>
        </p:nvSpPr>
        <p:spPr>
          <a:xfrm flipV="1">
            <a:off x="7041600" y="7819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0" name=""/>
          <p:cNvSpPr/>
          <p:nvPr/>
        </p:nvSpPr>
        <p:spPr>
          <a:xfrm flipV="1">
            <a:off x="7041600" y="7675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1" name=""/>
          <p:cNvSpPr/>
          <p:nvPr/>
        </p:nvSpPr>
        <p:spPr>
          <a:xfrm flipV="1">
            <a:off x="7041600" y="7484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2" name=""/>
          <p:cNvSpPr/>
          <p:nvPr/>
        </p:nvSpPr>
        <p:spPr>
          <a:xfrm flipV="1">
            <a:off x="7046280" y="743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3" name=""/>
          <p:cNvSpPr/>
          <p:nvPr/>
        </p:nvSpPr>
        <p:spPr>
          <a:xfrm flipV="1">
            <a:off x="7046280" y="734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4" name=""/>
          <p:cNvSpPr/>
          <p:nvPr/>
        </p:nvSpPr>
        <p:spPr>
          <a:xfrm flipV="1">
            <a:off x="7050960" y="729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5" name=""/>
          <p:cNvSpPr/>
          <p:nvPr/>
        </p:nvSpPr>
        <p:spPr>
          <a:xfrm flipV="1">
            <a:off x="7056000" y="724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6" name=""/>
          <p:cNvSpPr/>
          <p:nvPr/>
        </p:nvSpPr>
        <p:spPr>
          <a:xfrm>
            <a:off x="7060680" y="7246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7" name=""/>
          <p:cNvSpPr/>
          <p:nvPr/>
        </p:nvSpPr>
        <p:spPr>
          <a:xfrm>
            <a:off x="7108200" y="591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8" name=""/>
          <p:cNvSpPr/>
          <p:nvPr/>
        </p:nvSpPr>
        <p:spPr>
          <a:xfrm flipH="1">
            <a:off x="7103520" y="595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9" name=""/>
          <p:cNvSpPr/>
          <p:nvPr/>
        </p:nvSpPr>
        <p:spPr>
          <a:xfrm flipH="1">
            <a:off x="7098840" y="6004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0" name=""/>
          <p:cNvSpPr/>
          <p:nvPr/>
        </p:nvSpPr>
        <p:spPr>
          <a:xfrm flipH="1">
            <a:off x="7094160" y="605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1" name=""/>
          <p:cNvSpPr/>
          <p:nvPr/>
        </p:nvSpPr>
        <p:spPr>
          <a:xfrm flipH="1">
            <a:off x="7089120" y="6148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2" name=""/>
          <p:cNvSpPr/>
          <p:nvPr/>
        </p:nvSpPr>
        <p:spPr>
          <a:xfrm flipH="1">
            <a:off x="7075080" y="62460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3" name=""/>
          <p:cNvSpPr/>
          <p:nvPr/>
        </p:nvSpPr>
        <p:spPr>
          <a:xfrm flipH="1">
            <a:off x="7056000" y="6386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4" name=""/>
          <p:cNvSpPr/>
          <p:nvPr/>
        </p:nvSpPr>
        <p:spPr>
          <a:xfrm flipH="1">
            <a:off x="7050960" y="648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5" name=""/>
          <p:cNvSpPr/>
          <p:nvPr/>
        </p:nvSpPr>
        <p:spPr>
          <a:xfrm flipH="1" flipV="1">
            <a:off x="7031880" y="6386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6" name=""/>
          <p:cNvSpPr/>
          <p:nvPr/>
        </p:nvSpPr>
        <p:spPr>
          <a:xfrm flipH="1" flipV="1">
            <a:off x="7027200" y="633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7" name=""/>
          <p:cNvSpPr/>
          <p:nvPr/>
        </p:nvSpPr>
        <p:spPr>
          <a:xfrm flipV="1">
            <a:off x="7027200" y="629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8" name=""/>
          <p:cNvSpPr/>
          <p:nvPr/>
        </p:nvSpPr>
        <p:spPr>
          <a:xfrm flipV="1">
            <a:off x="7027200" y="60048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9" name=""/>
          <p:cNvSpPr/>
          <p:nvPr/>
        </p:nvSpPr>
        <p:spPr>
          <a:xfrm flipV="1">
            <a:off x="7027200" y="591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0" name=""/>
          <p:cNvSpPr/>
          <p:nvPr/>
        </p:nvSpPr>
        <p:spPr>
          <a:xfrm flipV="1">
            <a:off x="7027200" y="56736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1" name=""/>
          <p:cNvSpPr/>
          <p:nvPr/>
        </p:nvSpPr>
        <p:spPr>
          <a:xfrm flipV="1">
            <a:off x="7036920" y="55296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2" name=""/>
          <p:cNvSpPr/>
          <p:nvPr/>
        </p:nvSpPr>
        <p:spPr>
          <a:xfrm>
            <a:off x="7127280" y="405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3" name=""/>
          <p:cNvSpPr/>
          <p:nvPr/>
        </p:nvSpPr>
        <p:spPr>
          <a:xfrm>
            <a:off x="7127280" y="41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4" name=""/>
          <p:cNvSpPr/>
          <p:nvPr/>
        </p:nvSpPr>
        <p:spPr>
          <a:xfrm>
            <a:off x="7127280" y="41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5" name=""/>
          <p:cNvSpPr/>
          <p:nvPr/>
        </p:nvSpPr>
        <p:spPr>
          <a:xfrm>
            <a:off x="7127280" y="419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6" name=""/>
          <p:cNvSpPr/>
          <p:nvPr/>
        </p:nvSpPr>
        <p:spPr>
          <a:xfrm>
            <a:off x="7127280" y="4244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7" name=""/>
          <p:cNvSpPr/>
          <p:nvPr/>
        </p:nvSpPr>
        <p:spPr>
          <a:xfrm>
            <a:off x="7127280" y="43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8" name=""/>
          <p:cNvSpPr/>
          <p:nvPr/>
        </p:nvSpPr>
        <p:spPr>
          <a:xfrm>
            <a:off x="7127280" y="438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9" name=""/>
          <p:cNvSpPr/>
          <p:nvPr/>
        </p:nvSpPr>
        <p:spPr>
          <a:xfrm flipH="1">
            <a:off x="7122600" y="448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0" name=""/>
          <p:cNvSpPr/>
          <p:nvPr/>
        </p:nvSpPr>
        <p:spPr>
          <a:xfrm flipH="1">
            <a:off x="7112880" y="457560"/>
            <a:ext cx="972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1" name=""/>
          <p:cNvSpPr/>
          <p:nvPr/>
        </p:nvSpPr>
        <p:spPr>
          <a:xfrm flipH="1">
            <a:off x="7098840" y="49104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2" name=""/>
          <p:cNvSpPr/>
          <p:nvPr/>
        </p:nvSpPr>
        <p:spPr>
          <a:xfrm flipH="1" flipV="1">
            <a:off x="7094160" y="495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3" name=""/>
          <p:cNvSpPr/>
          <p:nvPr/>
        </p:nvSpPr>
        <p:spPr>
          <a:xfrm flipH="1">
            <a:off x="7084440" y="4957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4" name=""/>
          <p:cNvSpPr/>
          <p:nvPr/>
        </p:nvSpPr>
        <p:spPr>
          <a:xfrm flipH="1" flipV="1">
            <a:off x="7060680" y="457560"/>
            <a:ext cx="237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5" name=""/>
          <p:cNvSpPr/>
          <p:nvPr/>
        </p:nvSpPr>
        <p:spPr>
          <a:xfrm flipH="1" flipV="1">
            <a:off x="7056000" y="448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6" name=""/>
          <p:cNvSpPr/>
          <p:nvPr/>
        </p:nvSpPr>
        <p:spPr>
          <a:xfrm flipH="1" flipV="1">
            <a:off x="7041600" y="410040"/>
            <a:ext cx="1440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7" name=""/>
          <p:cNvSpPr/>
          <p:nvPr/>
        </p:nvSpPr>
        <p:spPr>
          <a:xfrm flipH="1" flipV="1">
            <a:off x="7036920" y="3956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8" name=""/>
          <p:cNvSpPr/>
          <p:nvPr/>
        </p:nvSpPr>
        <p:spPr>
          <a:xfrm flipH="1" flipV="1">
            <a:off x="7031880" y="37188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9" name=""/>
          <p:cNvSpPr/>
          <p:nvPr/>
        </p:nvSpPr>
        <p:spPr>
          <a:xfrm flipV="1">
            <a:off x="7031880" y="3672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0" name=""/>
          <p:cNvSpPr/>
          <p:nvPr/>
        </p:nvSpPr>
        <p:spPr>
          <a:xfrm flipV="1">
            <a:off x="7036920" y="3621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1" name=""/>
          <p:cNvSpPr/>
          <p:nvPr/>
        </p:nvSpPr>
        <p:spPr>
          <a:xfrm flipV="1">
            <a:off x="7036920" y="3574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2" name=""/>
          <p:cNvSpPr/>
          <p:nvPr/>
        </p:nvSpPr>
        <p:spPr>
          <a:xfrm>
            <a:off x="7050960" y="3574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3" name=""/>
          <p:cNvSpPr/>
          <p:nvPr/>
        </p:nvSpPr>
        <p:spPr>
          <a:xfrm>
            <a:off x="7060680" y="357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4" name=""/>
          <p:cNvSpPr/>
          <p:nvPr/>
        </p:nvSpPr>
        <p:spPr>
          <a:xfrm>
            <a:off x="7065360" y="362160"/>
            <a:ext cx="334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5" name=""/>
          <p:cNvSpPr/>
          <p:nvPr/>
        </p:nvSpPr>
        <p:spPr>
          <a:xfrm>
            <a:off x="7098840" y="3812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6" name=""/>
          <p:cNvSpPr/>
          <p:nvPr/>
        </p:nvSpPr>
        <p:spPr>
          <a:xfrm>
            <a:off x="7103520" y="38628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7" name=""/>
          <p:cNvSpPr/>
          <p:nvPr/>
        </p:nvSpPr>
        <p:spPr>
          <a:xfrm>
            <a:off x="7117920" y="4100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8" name=""/>
          <p:cNvSpPr/>
          <p:nvPr/>
        </p:nvSpPr>
        <p:spPr>
          <a:xfrm>
            <a:off x="7127280" y="262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9" name=""/>
          <p:cNvSpPr/>
          <p:nvPr/>
        </p:nvSpPr>
        <p:spPr>
          <a:xfrm flipH="1">
            <a:off x="7122600" y="2671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0" name=""/>
          <p:cNvSpPr/>
          <p:nvPr/>
        </p:nvSpPr>
        <p:spPr>
          <a:xfrm>
            <a:off x="7122600" y="276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1" name=""/>
          <p:cNvSpPr/>
          <p:nvPr/>
        </p:nvSpPr>
        <p:spPr>
          <a:xfrm flipH="1">
            <a:off x="7112880" y="286200"/>
            <a:ext cx="972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2" name=""/>
          <p:cNvSpPr/>
          <p:nvPr/>
        </p:nvSpPr>
        <p:spPr>
          <a:xfrm flipH="1">
            <a:off x="7098840" y="3049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3" name=""/>
          <p:cNvSpPr/>
          <p:nvPr/>
        </p:nvSpPr>
        <p:spPr>
          <a:xfrm flipH="1">
            <a:off x="7094160" y="319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4" name=""/>
          <p:cNvSpPr/>
          <p:nvPr/>
        </p:nvSpPr>
        <p:spPr>
          <a:xfrm flipH="1">
            <a:off x="7070040" y="32400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5" name=""/>
          <p:cNvSpPr/>
          <p:nvPr/>
        </p:nvSpPr>
        <p:spPr>
          <a:xfrm flipH="1" flipV="1">
            <a:off x="7065360" y="319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6" name=""/>
          <p:cNvSpPr/>
          <p:nvPr/>
        </p:nvSpPr>
        <p:spPr>
          <a:xfrm flipH="1" flipV="1">
            <a:off x="7056000" y="30024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7" name=""/>
          <p:cNvSpPr/>
          <p:nvPr/>
        </p:nvSpPr>
        <p:spPr>
          <a:xfrm flipH="1" flipV="1">
            <a:off x="7050960" y="2908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8" name=""/>
          <p:cNvSpPr/>
          <p:nvPr/>
        </p:nvSpPr>
        <p:spPr>
          <a:xfrm flipV="1">
            <a:off x="7050960" y="2764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9" name=""/>
          <p:cNvSpPr/>
          <p:nvPr/>
        </p:nvSpPr>
        <p:spPr>
          <a:xfrm flipV="1">
            <a:off x="7050960" y="2620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0" name=""/>
          <p:cNvSpPr/>
          <p:nvPr/>
        </p:nvSpPr>
        <p:spPr>
          <a:xfrm flipH="1" flipV="1">
            <a:off x="7046280" y="23832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1" name=""/>
          <p:cNvSpPr/>
          <p:nvPr/>
        </p:nvSpPr>
        <p:spPr>
          <a:xfrm flipV="1">
            <a:off x="7046280" y="228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2" name=""/>
          <p:cNvSpPr/>
          <p:nvPr/>
        </p:nvSpPr>
        <p:spPr>
          <a:xfrm flipV="1">
            <a:off x="7050960" y="2192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3" name=""/>
          <p:cNvSpPr/>
          <p:nvPr/>
        </p:nvSpPr>
        <p:spPr>
          <a:xfrm flipV="1">
            <a:off x="7050960" y="2098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4" name=""/>
          <p:cNvSpPr/>
          <p:nvPr/>
        </p:nvSpPr>
        <p:spPr>
          <a:xfrm flipV="1">
            <a:off x="7060680" y="2048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5" name=""/>
          <p:cNvSpPr/>
          <p:nvPr/>
        </p:nvSpPr>
        <p:spPr>
          <a:xfrm>
            <a:off x="7065360" y="2048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6" name=""/>
          <p:cNvSpPr/>
          <p:nvPr/>
        </p:nvSpPr>
        <p:spPr>
          <a:xfrm>
            <a:off x="7075080" y="20988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7" name=""/>
          <p:cNvSpPr/>
          <p:nvPr/>
        </p:nvSpPr>
        <p:spPr>
          <a:xfrm>
            <a:off x="7089120" y="21924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8" name=""/>
          <p:cNvSpPr/>
          <p:nvPr/>
        </p:nvSpPr>
        <p:spPr>
          <a:xfrm>
            <a:off x="7098840" y="24300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9" name=""/>
          <p:cNvSpPr/>
          <p:nvPr/>
        </p:nvSpPr>
        <p:spPr>
          <a:xfrm flipH="1">
            <a:off x="7923600" y="190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0" name=""/>
          <p:cNvSpPr/>
          <p:nvPr/>
        </p:nvSpPr>
        <p:spPr>
          <a:xfrm>
            <a:off x="7923600" y="190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1" name=""/>
          <p:cNvSpPr/>
          <p:nvPr/>
        </p:nvSpPr>
        <p:spPr>
          <a:xfrm flipH="1">
            <a:off x="7918920" y="195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2" name=""/>
          <p:cNvSpPr/>
          <p:nvPr/>
        </p:nvSpPr>
        <p:spPr>
          <a:xfrm>
            <a:off x="7918920" y="20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3" name=""/>
          <p:cNvSpPr/>
          <p:nvPr/>
        </p:nvSpPr>
        <p:spPr>
          <a:xfrm flipH="1">
            <a:off x="7913880" y="20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4" name=""/>
          <p:cNvSpPr/>
          <p:nvPr/>
        </p:nvSpPr>
        <p:spPr>
          <a:xfrm>
            <a:off x="7913880" y="204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5" name=""/>
          <p:cNvSpPr/>
          <p:nvPr/>
        </p:nvSpPr>
        <p:spPr>
          <a:xfrm>
            <a:off x="7913880" y="209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6" name=""/>
          <p:cNvSpPr/>
          <p:nvPr/>
        </p:nvSpPr>
        <p:spPr>
          <a:xfrm>
            <a:off x="7913880" y="2145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7" name=""/>
          <p:cNvSpPr/>
          <p:nvPr/>
        </p:nvSpPr>
        <p:spPr>
          <a:xfrm>
            <a:off x="7913880" y="228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8" name=""/>
          <p:cNvSpPr/>
          <p:nvPr/>
        </p:nvSpPr>
        <p:spPr>
          <a:xfrm>
            <a:off x="7913880" y="23832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9" name=""/>
          <p:cNvSpPr/>
          <p:nvPr/>
        </p:nvSpPr>
        <p:spPr>
          <a:xfrm>
            <a:off x="7913880" y="2620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0" name=""/>
          <p:cNvSpPr/>
          <p:nvPr/>
        </p:nvSpPr>
        <p:spPr>
          <a:xfrm>
            <a:off x="7918920" y="2718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1" name=""/>
          <p:cNvSpPr/>
          <p:nvPr/>
        </p:nvSpPr>
        <p:spPr>
          <a:xfrm>
            <a:off x="7918920" y="281160"/>
            <a:ext cx="1404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2" name=""/>
          <p:cNvSpPr/>
          <p:nvPr/>
        </p:nvSpPr>
        <p:spPr>
          <a:xfrm>
            <a:off x="7932960" y="3099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3" name=""/>
          <p:cNvSpPr/>
          <p:nvPr/>
        </p:nvSpPr>
        <p:spPr>
          <a:xfrm>
            <a:off x="7938000" y="3193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4" name=""/>
          <p:cNvSpPr/>
          <p:nvPr/>
        </p:nvSpPr>
        <p:spPr>
          <a:xfrm>
            <a:off x="7952040" y="329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5" name=""/>
          <p:cNvSpPr/>
          <p:nvPr/>
        </p:nvSpPr>
        <p:spPr>
          <a:xfrm>
            <a:off x="7957080" y="329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6" name=""/>
          <p:cNvSpPr/>
          <p:nvPr/>
        </p:nvSpPr>
        <p:spPr>
          <a:xfrm flipV="1">
            <a:off x="7961760" y="31932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7" name=""/>
          <p:cNvSpPr/>
          <p:nvPr/>
        </p:nvSpPr>
        <p:spPr>
          <a:xfrm flipV="1">
            <a:off x="7980840" y="31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8" name=""/>
          <p:cNvSpPr/>
          <p:nvPr/>
        </p:nvSpPr>
        <p:spPr>
          <a:xfrm flipV="1">
            <a:off x="7985520" y="3099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9" name=""/>
          <p:cNvSpPr/>
          <p:nvPr/>
        </p:nvSpPr>
        <p:spPr>
          <a:xfrm flipV="1">
            <a:off x="7994880" y="3002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0" name=""/>
          <p:cNvSpPr/>
          <p:nvPr/>
        </p:nvSpPr>
        <p:spPr>
          <a:xfrm flipV="1">
            <a:off x="7999920" y="271800"/>
            <a:ext cx="936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1" name=""/>
          <p:cNvSpPr/>
          <p:nvPr/>
        </p:nvSpPr>
        <p:spPr>
          <a:xfrm flipV="1">
            <a:off x="8009280" y="2620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2" name=""/>
          <p:cNvSpPr/>
          <p:nvPr/>
        </p:nvSpPr>
        <p:spPr>
          <a:xfrm flipV="1">
            <a:off x="8013960" y="252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3" name=""/>
          <p:cNvSpPr/>
          <p:nvPr/>
        </p:nvSpPr>
        <p:spPr>
          <a:xfrm flipV="1">
            <a:off x="8013960" y="2289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4" name=""/>
          <p:cNvSpPr/>
          <p:nvPr/>
        </p:nvSpPr>
        <p:spPr>
          <a:xfrm flipV="1">
            <a:off x="8013960" y="223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5" name=""/>
          <p:cNvSpPr/>
          <p:nvPr/>
        </p:nvSpPr>
        <p:spPr>
          <a:xfrm flipV="1">
            <a:off x="8013960" y="214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6" name=""/>
          <p:cNvSpPr/>
          <p:nvPr/>
        </p:nvSpPr>
        <p:spPr>
          <a:xfrm flipV="1">
            <a:off x="8013960" y="209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7" name=""/>
          <p:cNvSpPr/>
          <p:nvPr/>
        </p:nvSpPr>
        <p:spPr>
          <a:xfrm flipV="1">
            <a:off x="8013960" y="204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8" name=""/>
          <p:cNvSpPr/>
          <p:nvPr/>
        </p:nvSpPr>
        <p:spPr>
          <a:xfrm flipV="1">
            <a:off x="8013960" y="20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9" name=""/>
          <p:cNvSpPr/>
          <p:nvPr/>
        </p:nvSpPr>
        <p:spPr>
          <a:xfrm flipH="1" flipV="1">
            <a:off x="8009280" y="195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0" name=""/>
          <p:cNvSpPr/>
          <p:nvPr/>
        </p:nvSpPr>
        <p:spPr>
          <a:xfrm>
            <a:off x="8009280" y="195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1" name=""/>
          <p:cNvSpPr/>
          <p:nvPr/>
        </p:nvSpPr>
        <p:spPr>
          <a:xfrm>
            <a:off x="8009280" y="200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2" name=""/>
          <p:cNvSpPr/>
          <p:nvPr/>
        </p:nvSpPr>
        <p:spPr>
          <a:xfrm>
            <a:off x="8013960" y="204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3" name=""/>
          <p:cNvSpPr/>
          <p:nvPr/>
        </p:nvSpPr>
        <p:spPr>
          <a:xfrm>
            <a:off x="8013960" y="209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4" name=""/>
          <p:cNvSpPr/>
          <p:nvPr/>
        </p:nvSpPr>
        <p:spPr>
          <a:xfrm>
            <a:off x="8013960" y="2145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5" name=""/>
          <p:cNvSpPr/>
          <p:nvPr/>
        </p:nvSpPr>
        <p:spPr>
          <a:xfrm>
            <a:off x="8013960" y="228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6" name=""/>
          <p:cNvSpPr/>
          <p:nvPr/>
        </p:nvSpPr>
        <p:spPr>
          <a:xfrm>
            <a:off x="8013960" y="23832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7" name=""/>
          <p:cNvSpPr/>
          <p:nvPr/>
        </p:nvSpPr>
        <p:spPr>
          <a:xfrm>
            <a:off x="8019000" y="26208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8" name=""/>
          <p:cNvSpPr/>
          <p:nvPr/>
        </p:nvSpPr>
        <p:spPr>
          <a:xfrm>
            <a:off x="8023680" y="29556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9" name=""/>
          <p:cNvSpPr/>
          <p:nvPr/>
        </p:nvSpPr>
        <p:spPr>
          <a:xfrm>
            <a:off x="8028360" y="324000"/>
            <a:ext cx="972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0" name=""/>
          <p:cNvSpPr/>
          <p:nvPr/>
        </p:nvSpPr>
        <p:spPr>
          <a:xfrm>
            <a:off x="8038080" y="3765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1" name=""/>
          <p:cNvSpPr/>
          <p:nvPr/>
        </p:nvSpPr>
        <p:spPr>
          <a:xfrm>
            <a:off x="8038080" y="395640"/>
            <a:ext cx="468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2" name=""/>
          <p:cNvSpPr/>
          <p:nvPr/>
        </p:nvSpPr>
        <p:spPr>
          <a:xfrm>
            <a:off x="8042760" y="4575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3" name=""/>
          <p:cNvSpPr/>
          <p:nvPr/>
        </p:nvSpPr>
        <p:spPr>
          <a:xfrm flipH="1">
            <a:off x="8038080" y="476640"/>
            <a:ext cx="468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4" name=""/>
          <p:cNvSpPr/>
          <p:nvPr/>
        </p:nvSpPr>
        <p:spPr>
          <a:xfrm flipH="1">
            <a:off x="8033040" y="5292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5" name=""/>
          <p:cNvSpPr/>
          <p:nvPr/>
        </p:nvSpPr>
        <p:spPr>
          <a:xfrm flipH="1">
            <a:off x="8028360" y="538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6" name=""/>
          <p:cNvSpPr/>
          <p:nvPr/>
        </p:nvSpPr>
        <p:spPr>
          <a:xfrm flipH="1">
            <a:off x="8009280" y="5436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7" name=""/>
          <p:cNvSpPr/>
          <p:nvPr/>
        </p:nvSpPr>
        <p:spPr>
          <a:xfrm flipH="1" flipV="1">
            <a:off x="7994880" y="53856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8" name=""/>
          <p:cNvSpPr/>
          <p:nvPr/>
        </p:nvSpPr>
        <p:spPr>
          <a:xfrm flipH="1" flipV="1">
            <a:off x="7975800" y="52452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9" name=""/>
          <p:cNvSpPr/>
          <p:nvPr/>
        </p:nvSpPr>
        <p:spPr>
          <a:xfrm flipH="1" flipV="1">
            <a:off x="7971120" y="514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0" name=""/>
          <p:cNvSpPr/>
          <p:nvPr/>
        </p:nvSpPr>
        <p:spPr>
          <a:xfrm flipH="1" flipV="1">
            <a:off x="7961760" y="5054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1" name=""/>
          <p:cNvSpPr/>
          <p:nvPr/>
        </p:nvSpPr>
        <p:spPr>
          <a:xfrm flipH="1" flipV="1">
            <a:off x="7957080" y="4910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2" name=""/>
          <p:cNvSpPr/>
          <p:nvPr/>
        </p:nvSpPr>
        <p:spPr>
          <a:xfrm flipH="1" flipV="1">
            <a:off x="7952040" y="4766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3" name=""/>
          <p:cNvSpPr/>
          <p:nvPr/>
        </p:nvSpPr>
        <p:spPr>
          <a:xfrm flipH="1" flipV="1">
            <a:off x="7942680" y="433800"/>
            <a:ext cx="936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4" name=""/>
          <p:cNvSpPr/>
          <p:nvPr/>
        </p:nvSpPr>
        <p:spPr>
          <a:xfrm>
            <a:off x="8166600" y="271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5" name=""/>
          <p:cNvSpPr/>
          <p:nvPr/>
        </p:nvSpPr>
        <p:spPr>
          <a:xfrm>
            <a:off x="8166600" y="27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6" name=""/>
          <p:cNvSpPr/>
          <p:nvPr/>
        </p:nvSpPr>
        <p:spPr>
          <a:xfrm>
            <a:off x="8166600" y="2811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7" name=""/>
          <p:cNvSpPr/>
          <p:nvPr/>
        </p:nvSpPr>
        <p:spPr>
          <a:xfrm>
            <a:off x="8166600" y="2862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8" name=""/>
          <p:cNvSpPr/>
          <p:nvPr/>
        </p:nvSpPr>
        <p:spPr>
          <a:xfrm>
            <a:off x="8166600" y="2955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9" name=""/>
          <p:cNvSpPr/>
          <p:nvPr/>
        </p:nvSpPr>
        <p:spPr>
          <a:xfrm>
            <a:off x="8171280" y="3049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0" name=""/>
          <p:cNvSpPr/>
          <p:nvPr/>
        </p:nvSpPr>
        <p:spPr>
          <a:xfrm>
            <a:off x="8171280" y="314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1" name=""/>
          <p:cNvSpPr/>
          <p:nvPr/>
        </p:nvSpPr>
        <p:spPr>
          <a:xfrm>
            <a:off x="8171280" y="319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2" name=""/>
          <p:cNvSpPr/>
          <p:nvPr/>
        </p:nvSpPr>
        <p:spPr>
          <a:xfrm flipV="1">
            <a:off x="8176320" y="31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3" name=""/>
          <p:cNvSpPr/>
          <p:nvPr/>
        </p:nvSpPr>
        <p:spPr>
          <a:xfrm flipV="1">
            <a:off x="8181000" y="3049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4" name=""/>
          <p:cNvSpPr/>
          <p:nvPr/>
        </p:nvSpPr>
        <p:spPr>
          <a:xfrm flipV="1">
            <a:off x="8185680" y="2955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5" name=""/>
          <p:cNvSpPr/>
          <p:nvPr/>
        </p:nvSpPr>
        <p:spPr>
          <a:xfrm flipV="1">
            <a:off x="8190360" y="2908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6" name=""/>
          <p:cNvSpPr/>
          <p:nvPr/>
        </p:nvSpPr>
        <p:spPr>
          <a:xfrm flipV="1">
            <a:off x="8195400" y="286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7" name=""/>
          <p:cNvSpPr/>
          <p:nvPr/>
        </p:nvSpPr>
        <p:spPr>
          <a:xfrm flipV="1">
            <a:off x="8195400" y="2811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8" name=""/>
          <p:cNvSpPr/>
          <p:nvPr/>
        </p:nvSpPr>
        <p:spPr>
          <a:xfrm flipV="1">
            <a:off x="8200080" y="2718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9" name=""/>
          <p:cNvSpPr/>
          <p:nvPr/>
        </p:nvSpPr>
        <p:spPr>
          <a:xfrm flipV="1">
            <a:off x="8209440" y="267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0" name=""/>
          <p:cNvSpPr/>
          <p:nvPr/>
        </p:nvSpPr>
        <p:spPr>
          <a:xfrm>
            <a:off x="8214480" y="267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1" name=""/>
          <p:cNvSpPr/>
          <p:nvPr/>
        </p:nvSpPr>
        <p:spPr>
          <a:xfrm>
            <a:off x="8219160" y="2671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2" name=""/>
          <p:cNvSpPr/>
          <p:nvPr/>
        </p:nvSpPr>
        <p:spPr>
          <a:xfrm>
            <a:off x="8233560" y="26712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3" name=""/>
          <p:cNvSpPr/>
          <p:nvPr/>
        </p:nvSpPr>
        <p:spPr>
          <a:xfrm>
            <a:off x="8252640" y="276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4" name=""/>
          <p:cNvSpPr/>
          <p:nvPr/>
        </p:nvSpPr>
        <p:spPr>
          <a:xfrm>
            <a:off x="8257320" y="2811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5" name=""/>
          <p:cNvSpPr/>
          <p:nvPr/>
        </p:nvSpPr>
        <p:spPr>
          <a:xfrm>
            <a:off x="8262000" y="286200"/>
            <a:ext cx="1908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6" name=""/>
          <p:cNvSpPr/>
          <p:nvPr/>
        </p:nvSpPr>
        <p:spPr>
          <a:xfrm>
            <a:off x="8281080" y="3049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7" name=""/>
          <p:cNvSpPr/>
          <p:nvPr/>
        </p:nvSpPr>
        <p:spPr>
          <a:xfrm>
            <a:off x="8290800" y="309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8" name=""/>
          <p:cNvSpPr/>
          <p:nvPr/>
        </p:nvSpPr>
        <p:spPr>
          <a:xfrm>
            <a:off x="8295480" y="31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9" name=""/>
          <p:cNvSpPr/>
          <p:nvPr/>
        </p:nvSpPr>
        <p:spPr>
          <a:xfrm>
            <a:off x="8300160" y="3193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0" name=""/>
          <p:cNvSpPr/>
          <p:nvPr/>
        </p:nvSpPr>
        <p:spPr>
          <a:xfrm flipV="1">
            <a:off x="8314560" y="31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1" name=""/>
          <p:cNvSpPr/>
          <p:nvPr/>
        </p:nvSpPr>
        <p:spPr>
          <a:xfrm flipV="1">
            <a:off x="8319240" y="281160"/>
            <a:ext cx="237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2" name=""/>
          <p:cNvSpPr/>
          <p:nvPr/>
        </p:nvSpPr>
        <p:spPr>
          <a:xfrm>
            <a:off x="8548200" y="25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3" name=""/>
          <p:cNvSpPr/>
          <p:nvPr/>
        </p:nvSpPr>
        <p:spPr>
          <a:xfrm flipH="1">
            <a:off x="8543160" y="2620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4" name=""/>
          <p:cNvSpPr/>
          <p:nvPr/>
        </p:nvSpPr>
        <p:spPr>
          <a:xfrm flipH="1">
            <a:off x="8538480" y="267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5" name=""/>
          <p:cNvSpPr/>
          <p:nvPr/>
        </p:nvSpPr>
        <p:spPr>
          <a:xfrm flipH="1">
            <a:off x="8533800" y="271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6" name=""/>
          <p:cNvSpPr/>
          <p:nvPr/>
        </p:nvSpPr>
        <p:spPr>
          <a:xfrm>
            <a:off x="8533800" y="27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7" name=""/>
          <p:cNvSpPr/>
          <p:nvPr/>
        </p:nvSpPr>
        <p:spPr>
          <a:xfrm flipH="1">
            <a:off x="8524080" y="2811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8" name=""/>
          <p:cNvSpPr/>
          <p:nvPr/>
        </p:nvSpPr>
        <p:spPr>
          <a:xfrm flipH="1">
            <a:off x="8519400" y="290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9" name=""/>
          <p:cNvSpPr/>
          <p:nvPr/>
        </p:nvSpPr>
        <p:spPr>
          <a:xfrm flipH="1">
            <a:off x="8500320" y="29556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0" name=""/>
          <p:cNvSpPr/>
          <p:nvPr/>
        </p:nvSpPr>
        <p:spPr>
          <a:xfrm flipH="1">
            <a:off x="8495640" y="31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1" name=""/>
          <p:cNvSpPr/>
          <p:nvPr/>
        </p:nvSpPr>
        <p:spPr>
          <a:xfrm>
            <a:off x="8495640" y="319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2" name=""/>
          <p:cNvSpPr/>
          <p:nvPr/>
        </p:nvSpPr>
        <p:spPr>
          <a:xfrm flipH="1">
            <a:off x="8490960" y="3240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3" name=""/>
          <p:cNvSpPr/>
          <p:nvPr/>
        </p:nvSpPr>
        <p:spPr>
          <a:xfrm flipH="1">
            <a:off x="8485920" y="329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4" name=""/>
          <p:cNvSpPr/>
          <p:nvPr/>
        </p:nvSpPr>
        <p:spPr>
          <a:xfrm flipH="1" flipV="1">
            <a:off x="8543160" y="3193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5" name=""/>
          <p:cNvSpPr/>
          <p:nvPr/>
        </p:nvSpPr>
        <p:spPr>
          <a:xfrm flipH="1" flipV="1">
            <a:off x="8538480" y="309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6" name=""/>
          <p:cNvSpPr/>
          <p:nvPr/>
        </p:nvSpPr>
        <p:spPr>
          <a:xfrm flipH="1" flipV="1">
            <a:off x="8533800" y="3002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7" name=""/>
          <p:cNvSpPr/>
          <p:nvPr/>
        </p:nvSpPr>
        <p:spPr>
          <a:xfrm flipH="1" flipV="1">
            <a:off x="8529120" y="2908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8" name=""/>
          <p:cNvSpPr/>
          <p:nvPr/>
        </p:nvSpPr>
        <p:spPr>
          <a:xfrm flipH="1" flipV="1">
            <a:off x="8524080" y="2811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9" name=""/>
          <p:cNvSpPr/>
          <p:nvPr/>
        </p:nvSpPr>
        <p:spPr>
          <a:xfrm flipH="1" flipV="1">
            <a:off x="8514720" y="2718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0" name=""/>
          <p:cNvSpPr/>
          <p:nvPr/>
        </p:nvSpPr>
        <p:spPr>
          <a:xfrm flipH="1" flipV="1">
            <a:off x="8510040" y="2574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1" name=""/>
          <p:cNvSpPr/>
          <p:nvPr/>
        </p:nvSpPr>
        <p:spPr>
          <a:xfrm flipH="1" flipV="1">
            <a:off x="8490960" y="23364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2" name=""/>
          <p:cNvSpPr/>
          <p:nvPr/>
        </p:nvSpPr>
        <p:spPr>
          <a:xfrm flipH="1" flipV="1">
            <a:off x="8476560" y="20988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3" name=""/>
          <p:cNvSpPr/>
          <p:nvPr/>
        </p:nvSpPr>
        <p:spPr>
          <a:xfrm flipH="1" flipV="1">
            <a:off x="8452800" y="185760"/>
            <a:ext cx="237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4" name=""/>
          <p:cNvSpPr/>
          <p:nvPr/>
        </p:nvSpPr>
        <p:spPr>
          <a:xfrm flipH="1">
            <a:off x="7294320" y="20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5" name=""/>
          <p:cNvSpPr/>
          <p:nvPr/>
        </p:nvSpPr>
        <p:spPr>
          <a:xfrm>
            <a:off x="7294320" y="20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6" name=""/>
          <p:cNvSpPr/>
          <p:nvPr/>
        </p:nvSpPr>
        <p:spPr>
          <a:xfrm flipH="1">
            <a:off x="7289280" y="20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7" name=""/>
          <p:cNvSpPr/>
          <p:nvPr/>
        </p:nvSpPr>
        <p:spPr>
          <a:xfrm>
            <a:off x="7289280" y="204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8" name=""/>
          <p:cNvSpPr/>
          <p:nvPr/>
        </p:nvSpPr>
        <p:spPr>
          <a:xfrm>
            <a:off x="7289280" y="209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9" name=""/>
          <p:cNvSpPr/>
          <p:nvPr/>
        </p:nvSpPr>
        <p:spPr>
          <a:xfrm flipH="1">
            <a:off x="7284600" y="214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0" name=""/>
          <p:cNvSpPr/>
          <p:nvPr/>
        </p:nvSpPr>
        <p:spPr>
          <a:xfrm>
            <a:off x="7284600" y="21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1" name=""/>
          <p:cNvSpPr/>
          <p:nvPr/>
        </p:nvSpPr>
        <p:spPr>
          <a:xfrm>
            <a:off x="7284600" y="219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2" name=""/>
          <p:cNvSpPr/>
          <p:nvPr/>
        </p:nvSpPr>
        <p:spPr>
          <a:xfrm flipH="1">
            <a:off x="7279920" y="2239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3" name=""/>
          <p:cNvSpPr/>
          <p:nvPr/>
        </p:nvSpPr>
        <p:spPr>
          <a:xfrm>
            <a:off x="7279920" y="228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4" name=""/>
          <p:cNvSpPr/>
          <p:nvPr/>
        </p:nvSpPr>
        <p:spPr>
          <a:xfrm flipH="1">
            <a:off x="7275240" y="2336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5" name=""/>
          <p:cNvSpPr/>
          <p:nvPr/>
        </p:nvSpPr>
        <p:spPr>
          <a:xfrm>
            <a:off x="7194240" y="3621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6" name=""/>
          <p:cNvSpPr/>
          <p:nvPr/>
        </p:nvSpPr>
        <p:spPr>
          <a:xfrm flipH="1">
            <a:off x="7189200" y="3672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7" name=""/>
          <p:cNvSpPr/>
          <p:nvPr/>
        </p:nvSpPr>
        <p:spPr>
          <a:xfrm flipH="1">
            <a:off x="7184520" y="371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8" name=""/>
          <p:cNvSpPr/>
          <p:nvPr/>
        </p:nvSpPr>
        <p:spPr>
          <a:xfrm flipH="1">
            <a:off x="7179840" y="3765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9" name=""/>
          <p:cNvSpPr/>
          <p:nvPr/>
        </p:nvSpPr>
        <p:spPr>
          <a:xfrm flipH="1">
            <a:off x="7175160" y="386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0" name=""/>
          <p:cNvSpPr/>
          <p:nvPr/>
        </p:nvSpPr>
        <p:spPr>
          <a:xfrm flipH="1">
            <a:off x="7170120" y="390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1" name=""/>
          <p:cNvSpPr/>
          <p:nvPr/>
        </p:nvSpPr>
        <p:spPr>
          <a:xfrm flipH="1">
            <a:off x="7156080" y="39564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2" name=""/>
          <p:cNvSpPr/>
          <p:nvPr/>
        </p:nvSpPr>
        <p:spPr>
          <a:xfrm>
            <a:off x="7156080" y="4147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3" name=""/>
          <p:cNvSpPr/>
          <p:nvPr/>
        </p:nvSpPr>
        <p:spPr>
          <a:xfrm flipH="1">
            <a:off x="7137000" y="42444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4" name=""/>
          <p:cNvSpPr/>
          <p:nvPr/>
        </p:nvSpPr>
        <p:spPr>
          <a:xfrm>
            <a:off x="7056000" y="5385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5" name=""/>
          <p:cNvSpPr/>
          <p:nvPr/>
        </p:nvSpPr>
        <p:spPr>
          <a:xfrm>
            <a:off x="7056000" y="543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6" name=""/>
          <p:cNvSpPr/>
          <p:nvPr/>
        </p:nvSpPr>
        <p:spPr>
          <a:xfrm flipH="1">
            <a:off x="7050960" y="548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7" name=""/>
          <p:cNvSpPr/>
          <p:nvPr/>
        </p:nvSpPr>
        <p:spPr>
          <a:xfrm flipH="1">
            <a:off x="7046280" y="5529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8" name=""/>
          <p:cNvSpPr/>
          <p:nvPr/>
        </p:nvSpPr>
        <p:spPr>
          <a:xfrm flipH="1">
            <a:off x="7041600" y="567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9" name=""/>
          <p:cNvSpPr/>
          <p:nvPr/>
        </p:nvSpPr>
        <p:spPr>
          <a:xfrm>
            <a:off x="7041600" y="572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0" name=""/>
          <p:cNvSpPr/>
          <p:nvPr/>
        </p:nvSpPr>
        <p:spPr>
          <a:xfrm flipH="1">
            <a:off x="7027200" y="57672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1" name=""/>
          <p:cNvSpPr/>
          <p:nvPr/>
        </p:nvSpPr>
        <p:spPr>
          <a:xfrm flipH="1">
            <a:off x="7017840" y="59580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2" name=""/>
          <p:cNvSpPr/>
          <p:nvPr/>
        </p:nvSpPr>
        <p:spPr>
          <a:xfrm>
            <a:off x="6941520" y="672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3" name=""/>
          <p:cNvSpPr/>
          <p:nvPr/>
        </p:nvSpPr>
        <p:spPr>
          <a:xfrm>
            <a:off x="6941520" y="676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4" name=""/>
          <p:cNvSpPr/>
          <p:nvPr/>
        </p:nvSpPr>
        <p:spPr>
          <a:xfrm flipH="1">
            <a:off x="6936840" y="681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5" name=""/>
          <p:cNvSpPr/>
          <p:nvPr/>
        </p:nvSpPr>
        <p:spPr>
          <a:xfrm>
            <a:off x="6936840" y="68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6" name=""/>
          <p:cNvSpPr/>
          <p:nvPr/>
        </p:nvSpPr>
        <p:spPr>
          <a:xfrm>
            <a:off x="6936840" y="691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7" name=""/>
          <p:cNvSpPr/>
          <p:nvPr/>
        </p:nvSpPr>
        <p:spPr>
          <a:xfrm flipH="1">
            <a:off x="6931800" y="6958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8" name=""/>
          <p:cNvSpPr/>
          <p:nvPr/>
        </p:nvSpPr>
        <p:spPr>
          <a:xfrm flipH="1">
            <a:off x="6927120" y="700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9" name=""/>
          <p:cNvSpPr/>
          <p:nvPr/>
        </p:nvSpPr>
        <p:spPr>
          <a:xfrm flipH="1">
            <a:off x="6922440" y="705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0" name=""/>
          <p:cNvSpPr/>
          <p:nvPr/>
        </p:nvSpPr>
        <p:spPr>
          <a:xfrm>
            <a:off x="681732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1" name=""/>
          <p:cNvSpPr/>
          <p:nvPr/>
        </p:nvSpPr>
        <p:spPr>
          <a:xfrm>
            <a:off x="6817320" y="820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2" name=""/>
          <p:cNvSpPr/>
          <p:nvPr/>
        </p:nvSpPr>
        <p:spPr>
          <a:xfrm flipH="1">
            <a:off x="6812640" y="82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3" name=""/>
          <p:cNvSpPr/>
          <p:nvPr/>
        </p:nvSpPr>
        <p:spPr>
          <a:xfrm>
            <a:off x="6812640" y="824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4" name=""/>
          <p:cNvSpPr/>
          <p:nvPr/>
        </p:nvSpPr>
        <p:spPr>
          <a:xfrm>
            <a:off x="6812640" y="829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5" name=""/>
          <p:cNvSpPr/>
          <p:nvPr/>
        </p:nvSpPr>
        <p:spPr>
          <a:xfrm flipH="1">
            <a:off x="6807960" y="8341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6" name=""/>
          <p:cNvSpPr/>
          <p:nvPr/>
        </p:nvSpPr>
        <p:spPr>
          <a:xfrm flipH="1">
            <a:off x="6803280" y="839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7" name=""/>
          <p:cNvSpPr/>
          <p:nvPr/>
        </p:nvSpPr>
        <p:spPr>
          <a:xfrm flipH="1">
            <a:off x="6793560" y="8438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8" name=""/>
          <p:cNvSpPr/>
          <p:nvPr/>
        </p:nvSpPr>
        <p:spPr>
          <a:xfrm flipH="1">
            <a:off x="6788880" y="848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9" name=""/>
          <p:cNvSpPr/>
          <p:nvPr/>
        </p:nvSpPr>
        <p:spPr>
          <a:xfrm flipH="1">
            <a:off x="6779160" y="85320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0" name=""/>
          <p:cNvSpPr/>
          <p:nvPr/>
        </p:nvSpPr>
        <p:spPr>
          <a:xfrm>
            <a:off x="6707880" y="967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1" name=""/>
          <p:cNvSpPr/>
          <p:nvPr/>
        </p:nvSpPr>
        <p:spPr>
          <a:xfrm flipH="1">
            <a:off x="6703200" y="9723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2" name=""/>
          <p:cNvSpPr/>
          <p:nvPr/>
        </p:nvSpPr>
        <p:spPr>
          <a:xfrm>
            <a:off x="6703200" y="97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3" name=""/>
          <p:cNvSpPr/>
          <p:nvPr/>
        </p:nvSpPr>
        <p:spPr>
          <a:xfrm flipH="1">
            <a:off x="6698160" y="982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4" name=""/>
          <p:cNvSpPr/>
          <p:nvPr/>
        </p:nvSpPr>
        <p:spPr>
          <a:xfrm>
            <a:off x="6698160" y="98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5" name=""/>
          <p:cNvSpPr/>
          <p:nvPr/>
        </p:nvSpPr>
        <p:spPr>
          <a:xfrm flipH="1">
            <a:off x="6693480" y="9914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6" name=""/>
          <p:cNvSpPr/>
          <p:nvPr/>
        </p:nvSpPr>
        <p:spPr>
          <a:xfrm flipH="1">
            <a:off x="6688800" y="10011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7" name=""/>
          <p:cNvSpPr/>
          <p:nvPr/>
        </p:nvSpPr>
        <p:spPr>
          <a:xfrm>
            <a:off x="6612480" y="1105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8" name=""/>
          <p:cNvSpPr/>
          <p:nvPr/>
        </p:nvSpPr>
        <p:spPr>
          <a:xfrm flipH="1">
            <a:off x="6607800" y="11106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9" name=""/>
          <p:cNvSpPr/>
          <p:nvPr/>
        </p:nvSpPr>
        <p:spPr>
          <a:xfrm>
            <a:off x="6607800" y="111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0" name=""/>
          <p:cNvSpPr/>
          <p:nvPr/>
        </p:nvSpPr>
        <p:spPr>
          <a:xfrm flipH="1">
            <a:off x="6603120" y="112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1" name=""/>
          <p:cNvSpPr/>
          <p:nvPr/>
        </p:nvSpPr>
        <p:spPr>
          <a:xfrm flipH="1">
            <a:off x="6598080" y="11203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2" name=""/>
          <p:cNvSpPr/>
          <p:nvPr/>
        </p:nvSpPr>
        <p:spPr>
          <a:xfrm>
            <a:off x="6407640" y="189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3" name=""/>
          <p:cNvSpPr/>
          <p:nvPr/>
        </p:nvSpPr>
        <p:spPr>
          <a:xfrm>
            <a:off x="6407640" y="1897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4" name=""/>
          <p:cNvSpPr/>
          <p:nvPr/>
        </p:nvSpPr>
        <p:spPr>
          <a:xfrm>
            <a:off x="6407640" y="1902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5" name=""/>
          <p:cNvSpPr/>
          <p:nvPr/>
        </p:nvSpPr>
        <p:spPr>
          <a:xfrm>
            <a:off x="6407640" y="1906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6" name=""/>
          <p:cNvSpPr/>
          <p:nvPr/>
        </p:nvSpPr>
        <p:spPr>
          <a:xfrm>
            <a:off x="6407640" y="1911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7" name=""/>
          <p:cNvSpPr/>
          <p:nvPr/>
        </p:nvSpPr>
        <p:spPr>
          <a:xfrm flipH="1">
            <a:off x="6402600" y="1916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8" name=""/>
          <p:cNvSpPr/>
          <p:nvPr/>
        </p:nvSpPr>
        <p:spPr>
          <a:xfrm>
            <a:off x="6402600" y="1920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9" name=""/>
          <p:cNvSpPr/>
          <p:nvPr/>
        </p:nvSpPr>
        <p:spPr>
          <a:xfrm>
            <a:off x="6402600" y="1926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0" name=""/>
          <p:cNvSpPr/>
          <p:nvPr/>
        </p:nvSpPr>
        <p:spPr>
          <a:xfrm>
            <a:off x="6402600" y="19306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1" name=""/>
          <p:cNvSpPr/>
          <p:nvPr/>
        </p:nvSpPr>
        <p:spPr>
          <a:xfrm>
            <a:off x="6402600" y="1949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2" name=""/>
          <p:cNvSpPr/>
          <p:nvPr/>
        </p:nvSpPr>
        <p:spPr>
          <a:xfrm>
            <a:off x="6402600" y="1954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3" name=""/>
          <p:cNvSpPr/>
          <p:nvPr/>
        </p:nvSpPr>
        <p:spPr>
          <a:xfrm>
            <a:off x="6402600" y="196416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4" name=""/>
          <p:cNvSpPr/>
          <p:nvPr/>
        </p:nvSpPr>
        <p:spPr>
          <a:xfrm>
            <a:off x="6402600" y="19926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5" name=""/>
          <p:cNvSpPr/>
          <p:nvPr/>
        </p:nvSpPr>
        <p:spPr>
          <a:xfrm>
            <a:off x="6402600" y="20023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6" name=""/>
          <p:cNvSpPr/>
          <p:nvPr/>
        </p:nvSpPr>
        <p:spPr>
          <a:xfrm>
            <a:off x="6402600" y="2011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7" name=""/>
          <p:cNvSpPr/>
          <p:nvPr/>
        </p:nvSpPr>
        <p:spPr>
          <a:xfrm>
            <a:off x="6402600" y="20163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8" name=""/>
          <p:cNvSpPr/>
          <p:nvPr/>
        </p:nvSpPr>
        <p:spPr>
          <a:xfrm>
            <a:off x="6402600" y="2035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9" name=""/>
          <p:cNvSpPr/>
          <p:nvPr/>
        </p:nvSpPr>
        <p:spPr>
          <a:xfrm>
            <a:off x="6402600" y="2045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0" name=""/>
          <p:cNvSpPr/>
          <p:nvPr/>
        </p:nvSpPr>
        <p:spPr>
          <a:xfrm>
            <a:off x="6402600" y="20498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1" name=""/>
          <p:cNvSpPr/>
          <p:nvPr/>
        </p:nvSpPr>
        <p:spPr>
          <a:xfrm>
            <a:off x="6402600" y="20689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2" name=""/>
          <p:cNvSpPr/>
          <p:nvPr/>
        </p:nvSpPr>
        <p:spPr>
          <a:xfrm>
            <a:off x="6402600" y="20782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3" name=""/>
          <p:cNvSpPr/>
          <p:nvPr/>
        </p:nvSpPr>
        <p:spPr>
          <a:xfrm>
            <a:off x="6402600" y="20880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4" name=""/>
          <p:cNvSpPr/>
          <p:nvPr/>
        </p:nvSpPr>
        <p:spPr>
          <a:xfrm>
            <a:off x="6407640" y="2107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5" name=""/>
          <p:cNvSpPr/>
          <p:nvPr/>
        </p:nvSpPr>
        <p:spPr>
          <a:xfrm>
            <a:off x="6407640" y="2116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6" name=""/>
          <p:cNvSpPr/>
          <p:nvPr/>
        </p:nvSpPr>
        <p:spPr>
          <a:xfrm>
            <a:off x="6407640" y="2121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7" name=""/>
          <p:cNvSpPr/>
          <p:nvPr/>
        </p:nvSpPr>
        <p:spPr>
          <a:xfrm>
            <a:off x="6407640" y="2130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8" name=""/>
          <p:cNvSpPr/>
          <p:nvPr/>
        </p:nvSpPr>
        <p:spPr>
          <a:xfrm>
            <a:off x="6412320" y="2149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9" name=""/>
          <p:cNvSpPr/>
          <p:nvPr/>
        </p:nvSpPr>
        <p:spPr>
          <a:xfrm>
            <a:off x="6412320" y="215460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0" name=""/>
          <p:cNvSpPr/>
          <p:nvPr/>
        </p:nvSpPr>
        <p:spPr>
          <a:xfrm>
            <a:off x="6412320" y="2178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1" name=""/>
          <p:cNvSpPr/>
          <p:nvPr/>
        </p:nvSpPr>
        <p:spPr>
          <a:xfrm>
            <a:off x="6417000" y="2183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2" name=""/>
          <p:cNvSpPr/>
          <p:nvPr/>
        </p:nvSpPr>
        <p:spPr>
          <a:xfrm>
            <a:off x="6417000" y="2188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3" name=""/>
          <p:cNvSpPr/>
          <p:nvPr/>
        </p:nvSpPr>
        <p:spPr>
          <a:xfrm>
            <a:off x="6417000" y="21927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4" name=""/>
          <p:cNvSpPr/>
          <p:nvPr/>
        </p:nvSpPr>
        <p:spPr>
          <a:xfrm>
            <a:off x="6417000" y="2207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5" name=""/>
          <p:cNvSpPr/>
          <p:nvPr/>
        </p:nvSpPr>
        <p:spPr>
          <a:xfrm>
            <a:off x="6417000" y="22118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6" name=""/>
          <p:cNvSpPr/>
          <p:nvPr/>
        </p:nvSpPr>
        <p:spPr>
          <a:xfrm flipH="1">
            <a:off x="6412320" y="22262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7" name=""/>
          <p:cNvSpPr/>
          <p:nvPr/>
        </p:nvSpPr>
        <p:spPr>
          <a:xfrm>
            <a:off x="6412320" y="2240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8" name=""/>
          <p:cNvSpPr/>
          <p:nvPr/>
        </p:nvSpPr>
        <p:spPr>
          <a:xfrm>
            <a:off x="6412320" y="22453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9" name=""/>
          <p:cNvSpPr/>
          <p:nvPr/>
        </p:nvSpPr>
        <p:spPr>
          <a:xfrm>
            <a:off x="6412320" y="22546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0" name=""/>
          <p:cNvSpPr/>
          <p:nvPr/>
        </p:nvSpPr>
        <p:spPr>
          <a:xfrm flipH="1">
            <a:off x="6407640" y="225972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1" name=""/>
          <p:cNvSpPr/>
          <p:nvPr/>
        </p:nvSpPr>
        <p:spPr>
          <a:xfrm>
            <a:off x="6407640" y="2273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2" name=""/>
          <p:cNvSpPr/>
          <p:nvPr/>
        </p:nvSpPr>
        <p:spPr>
          <a:xfrm>
            <a:off x="6407640" y="22788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3" name=""/>
          <p:cNvSpPr/>
          <p:nvPr/>
        </p:nvSpPr>
        <p:spPr>
          <a:xfrm>
            <a:off x="6407640" y="2292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4" name=""/>
          <p:cNvSpPr/>
          <p:nvPr/>
        </p:nvSpPr>
        <p:spPr>
          <a:xfrm>
            <a:off x="6407640" y="2297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5" name=""/>
          <p:cNvSpPr/>
          <p:nvPr/>
        </p:nvSpPr>
        <p:spPr>
          <a:xfrm>
            <a:off x="6407640" y="2302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6" name=""/>
          <p:cNvSpPr/>
          <p:nvPr/>
        </p:nvSpPr>
        <p:spPr>
          <a:xfrm>
            <a:off x="6407640" y="2311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7" name=""/>
          <p:cNvSpPr/>
          <p:nvPr/>
        </p:nvSpPr>
        <p:spPr>
          <a:xfrm>
            <a:off x="6407640" y="2316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8" name=""/>
          <p:cNvSpPr/>
          <p:nvPr/>
        </p:nvSpPr>
        <p:spPr>
          <a:xfrm>
            <a:off x="6407640" y="23216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9" name=""/>
          <p:cNvSpPr/>
          <p:nvPr/>
        </p:nvSpPr>
        <p:spPr>
          <a:xfrm>
            <a:off x="6407640" y="2331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0" name=""/>
          <p:cNvSpPr/>
          <p:nvPr/>
        </p:nvSpPr>
        <p:spPr>
          <a:xfrm>
            <a:off x="6407640" y="23360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1" name=""/>
          <p:cNvSpPr/>
          <p:nvPr/>
        </p:nvSpPr>
        <p:spPr>
          <a:xfrm>
            <a:off x="6407640" y="23454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2" name=""/>
          <p:cNvSpPr/>
          <p:nvPr/>
        </p:nvSpPr>
        <p:spPr>
          <a:xfrm>
            <a:off x="6407640" y="23598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3" name=""/>
          <p:cNvSpPr/>
          <p:nvPr/>
        </p:nvSpPr>
        <p:spPr>
          <a:xfrm>
            <a:off x="6407640" y="23691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4" name=""/>
          <p:cNvSpPr/>
          <p:nvPr/>
        </p:nvSpPr>
        <p:spPr>
          <a:xfrm>
            <a:off x="6407640" y="2383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5" name=""/>
          <p:cNvSpPr/>
          <p:nvPr/>
        </p:nvSpPr>
        <p:spPr>
          <a:xfrm flipH="1">
            <a:off x="6402600" y="239292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6" name=""/>
          <p:cNvSpPr/>
          <p:nvPr/>
        </p:nvSpPr>
        <p:spPr>
          <a:xfrm>
            <a:off x="6402600" y="24120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7" name=""/>
          <p:cNvSpPr/>
          <p:nvPr/>
        </p:nvSpPr>
        <p:spPr>
          <a:xfrm>
            <a:off x="6402600" y="24310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8" name=""/>
          <p:cNvSpPr/>
          <p:nvPr/>
        </p:nvSpPr>
        <p:spPr>
          <a:xfrm>
            <a:off x="6402600" y="2445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9" name=""/>
          <p:cNvSpPr/>
          <p:nvPr/>
        </p:nvSpPr>
        <p:spPr>
          <a:xfrm>
            <a:off x="6402600" y="24501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0" name=""/>
          <p:cNvSpPr/>
          <p:nvPr/>
        </p:nvSpPr>
        <p:spPr>
          <a:xfrm>
            <a:off x="6402600" y="2459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1" name=""/>
          <p:cNvSpPr/>
          <p:nvPr/>
        </p:nvSpPr>
        <p:spPr>
          <a:xfrm>
            <a:off x="6402600" y="246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2" name=""/>
          <p:cNvSpPr/>
          <p:nvPr/>
        </p:nvSpPr>
        <p:spPr>
          <a:xfrm>
            <a:off x="6402600" y="24692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3" name=""/>
          <p:cNvSpPr/>
          <p:nvPr/>
        </p:nvSpPr>
        <p:spPr>
          <a:xfrm>
            <a:off x="6402600" y="2478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4" name=""/>
          <p:cNvSpPr/>
          <p:nvPr/>
        </p:nvSpPr>
        <p:spPr>
          <a:xfrm>
            <a:off x="6402600" y="2483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5" name=""/>
          <p:cNvSpPr/>
          <p:nvPr/>
        </p:nvSpPr>
        <p:spPr>
          <a:xfrm>
            <a:off x="6402600" y="24883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6" name=""/>
          <p:cNvSpPr/>
          <p:nvPr/>
        </p:nvSpPr>
        <p:spPr>
          <a:xfrm flipH="1">
            <a:off x="6397920" y="24980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7" name=""/>
          <p:cNvSpPr/>
          <p:nvPr/>
        </p:nvSpPr>
        <p:spPr>
          <a:xfrm>
            <a:off x="6397920" y="2512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8" name=""/>
          <p:cNvSpPr/>
          <p:nvPr/>
        </p:nvSpPr>
        <p:spPr>
          <a:xfrm>
            <a:off x="6397920" y="25171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9" name=""/>
          <p:cNvSpPr/>
          <p:nvPr/>
        </p:nvSpPr>
        <p:spPr>
          <a:xfrm>
            <a:off x="6402600" y="252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0" name=""/>
          <p:cNvSpPr/>
          <p:nvPr/>
        </p:nvSpPr>
        <p:spPr>
          <a:xfrm>
            <a:off x="6402600" y="25311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1" name=""/>
          <p:cNvSpPr/>
          <p:nvPr/>
        </p:nvSpPr>
        <p:spPr>
          <a:xfrm>
            <a:off x="6402600" y="25408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2" name=""/>
          <p:cNvSpPr/>
          <p:nvPr/>
        </p:nvSpPr>
        <p:spPr>
          <a:xfrm>
            <a:off x="6407640" y="2545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3" name=""/>
          <p:cNvSpPr/>
          <p:nvPr/>
        </p:nvSpPr>
        <p:spPr>
          <a:xfrm>
            <a:off x="6407640" y="2550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4" name=""/>
          <p:cNvSpPr/>
          <p:nvPr/>
        </p:nvSpPr>
        <p:spPr>
          <a:xfrm>
            <a:off x="6407640" y="2555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5" name=""/>
          <p:cNvSpPr/>
          <p:nvPr/>
        </p:nvSpPr>
        <p:spPr>
          <a:xfrm>
            <a:off x="6407640" y="2559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6" name=""/>
          <p:cNvSpPr/>
          <p:nvPr/>
        </p:nvSpPr>
        <p:spPr>
          <a:xfrm>
            <a:off x="6412320" y="2559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7" name=""/>
          <p:cNvSpPr/>
          <p:nvPr/>
        </p:nvSpPr>
        <p:spPr>
          <a:xfrm>
            <a:off x="6412320" y="2564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8" name=""/>
          <p:cNvSpPr/>
          <p:nvPr/>
        </p:nvSpPr>
        <p:spPr>
          <a:xfrm>
            <a:off x="6417000" y="2564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9" name=""/>
          <p:cNvSpPr/>
          <p:nvPr/>
        </p:nvSpPr>
        <p:spPr>
          <a:xfrm>
            <a:off x="6417000" y="2569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0" name=""/>
          <p:cNvSpPr/>
          <p:nvPr/>
        </p:nvSpPr>
        <p:spPr>
          <a:xfrm>
            <a:off x="6421680" y="2574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1" name=""/>
          <p:cNvSpPr/>
          <p:nvPr/>
        </p:nvSpPr>
        <p:spPr>
          <a:xfrm>
            <a:off x="6421680" y="25790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2" name=""/>
          <p:cNvSpPr/>
          <p:nvPr/>
        </p:nvSpPr>
        <p:spPr>
          <a:xfrm>
            <a:off x="6426720" y="2588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3" name=""/>
          <p:cNvSpPr/>
          <p:nvPr/>
        </p:nvSpPr>
        <p:spPr>
          <a:xfrm>
            <a:off x="6426720" y="2593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4" name=""/>
          <p:cNvSpPr/>
          <p:nvPr/>
        </p:nvSpPr>
        <p:spPr>
          <a:xfrm>
            <a:off x="6431400" y="2602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5" name=""/>
          <p:cNvSpPr/>
          <p:nvPr/>
        </p:nvSpPr>
        <p:spPr>
          <a:xfrm>
            <a:off x="6436080" y="26074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6" name=""/>
          <p:cNvSpPr/>
          <p:nvPr/>
        </p:nvSpPr>
        <p:spPr>
          <a:xfrm>
            <a:off x="6440760" y="261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7" name=""/>
          <p:cNvSpPr/>
          <p:nvPr/>
        </p:nvSpPr>
        <p:spPr>
          <a:xfrm>
            <a:off x="6440760" y="2617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8" name=""/>
          <p:cNvSpPr/>
          <p:nvPr/>
        </p:nvSpPr>
        <p:spPr>
          <a:xfrm>
            <a:off x="6445440" y="26172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9" name=""/>
          <p:cNvSpPr/>
          <p:nvPr/>
        </p:nvSpPr>
        <p:spPr>
          <a:xfrm>
            <a:off x="6450480" y="2617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0" name=""/>
          <p:cNvSpPr/>
          <p:nvPr/>
        </p:nvSpPr>
        <p:spPr>
          <a:xfrm>
            <a:off x="6450480" y="2621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1" name=""/>
          <p:cNvSpPr/>
          <p:nvPr/>
        </p:nvSpPr>
        <p:spPr>
          <a:xfrm>
            <a:off x="6455160" y="2621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2" name=""/>
          <p:cNvSpPr/>
          <p:nvPr/>
        </p:nvSpPr>
        <p:spPr>
          <a:xfrm>
            <a:off x="6455160" y="26265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3" name=""/>
          <p:cNvSpPr/>
          <p:nvPr/>
        </p:nvSpPr>
        <p:spPr>
          <a:xfrm>
            <a:off x="6464520" y="2631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4" name=""/>
          <p:cNvSpPr/>
          <p:nvPr/>
        </p:nvSpPr>
        <p:spPr>
          <a:xfrm>
            <a:off x="6469560" y="2631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5" name=""/>
          <p:cNvSpPr/>
          <p:nvPr/>
        </p:nvSpPr>
        <p:spPr>
          <a:xfrm>
            <a:off x="6474240" y="26362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6" name=""/>
          <p:cNvSpPr/>
          <p:nvPr/>
        </p:nvSpPr>
        <p:spPr>
          <a:xfrm>
            <a:off x="6483600" y="2640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7" name=""/>
          <p:cNvSpPr/>
          <p:nvPr/>
        </p:nvSpPr>
        <p:spPr>
          <a:xfrm>
            <a:off x="6488640" y="26456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8" name=""/>
          <p:cNvSpPr/>
          <p:nvPr/>
        </p:nvSpPr>
        <p:spPr>
          <a:xfrm>
            <a:off x="6498000" y="2645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9" name=""/>
          <p:cNvSpPr/>
          <p:nvPr/>
        </p:nvSpPr>
        <p:spPr>
          <a:xfrm>
            <a:off x="6502680" y="2650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0" name=""/>
          <p:cNvSpPr/>
          <p:nvPr/>
        </p:nvSpPr>
        <p:spPr>
          <a:xfrm>
            <a:off x="651240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1" name=""/>
          <p:cNvSpPr/>
          <p:nvPr/>
        </p:nvSpPr>
        <p:spPr>
          <a:xfrm>
            <a:off x="6517080" y="2650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2" name=""/>
          <p:cNvSpPr/>
          <p:nvPr/>
        </p:nvSpPr>
        <p:spPr>
          <a:xfrm>
            <a:off x="652680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3" name=""/>
          <p:cNvSpPr/>
          <p:nvPr/>
        </p:nvSpPr>
        <p:spPr>
          <a:xfrm>
            <a:off x="653148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4" name=""/>
          <p:cNvSpPr/>
          <p:nvPr/>
        </p:nvSpPr>
        <p:spPr>
          <a:xfrm>
            <a:off x="653616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5" name=""/>
          <p:cNvSpPr/>
          <p:nvPr/>
        </p:nvSpPr>
        <p:spPr>
          <a:xfrm>
            <a:off x="6540840" y="2650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6" name=""/>
          <p:cNvSpPr/>
          <p:nvPr/>
        </p:nvSpPr>
        <p:spPr>
          <a:xfrm>
            <a:off x="655056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7" name=""/>
          <p:cNvSpPr/>
          <p:nvPr/>
        </p:nvSpPr>
        <p:spPr>
          <a:xfrm>
            <a:off x="655524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8" name=""/>
          <p:cNvSpPr/>
          <p:nvPr/>
        </p:nvSpPr>
        <p:spPr>
          <a:xfrm>
            <a:off x="6559920" y="26503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9" name=""/>
          <p:cNvSpPr/>
          <p:nvPr/>
        </p:nvSpPr>
        <p:spPr>
          <a:xfrm>
            <a:off x="6564960" y="2655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0" name=""/>
          <p:cNvSpPr/>
          <p:nvPr/>
        </p:nvSpPr>
        <p:spPr>
          <a:xfrm>
            <a:off x="6569640" y="26553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1" name=""/>
          <p:cNvSpPr/>
          <p:nvPr/>
        </p:nvSpPr>
        <p:spPr>
          <a:xfrm>
            <a:off x="6584040" y="2655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2" name=""/>
          <p:cNvSpPr/>
          <p:nvPr/>
        </p:nvSpPr>
        <p:spPr>
          <a:xfrm>
            <a:off x="6588720" y="2655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3" name=""/>
          <p:cNvSpPr/>
          <p:nvPr/>
        </p:nvSpPr>
        <p:spPr>
          <a:xfrm>
            <a:off x="6593400" y="26600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4" name=""/>
          <p:cNvSpPr/>
          <p:nvPr/>
        </p:nvSpPr>
        <p:spPr>
          <a:xfrm>
            <a:off x="6603120" y="26600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5" name=""/>
          <p:cNvSpPr/>
          <p:nvPr/>
        </p:nvSpPr>
        <p:spPr>
          <a:xfrm>
            <a:off x="6617160" y="2660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6" name=""/>
          <p:cNvSpPr/>
          <p:nvPr/>
        </p:nvSpPr>
        <p:spPr>
          <a:xfrm>
            <a:off x="6621840" y="26600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7" name=""/>
          <p:cNvSpPr/>
          <p:nvPr/>
        </p:nvSpPr>
        <p:spPr>
          <a:xfrm>
            <a:off x="6636240" y="26600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8" name=""/>
          <p:cNvSpPr/>
          <p:nvPr/>
        </p:nvSpPr>
        <p:spPr>
          <a:xfrm>
            <a:off x="6645960" y="26600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9" name=""/>
          <p:cNvSpPr/>
          <p:nvPr/>
        </p:nvSpPr>
        <p:spPr>
          <a:xfrm>
            <a:off x="6665040" y="26600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0" name=""/>
          <p:cNvSpPr/>
          <p:nvPr/>
        </p:nvSpPr>
        <p:spPr>
          <a:xfrm>
            <a:off x="6684120" y="2660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1" name=""/>
          <p:cNvSpPr/>
          <p:nvPr/>
        </p:nvSpPr>
        <p:spPr>
          <a:xfrm>
            <a:off x="6693480" y="26600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2" name=""/>
          <p:cNvSpPr/>
          <p:nvPr/>
        </p:nvSpPr>
        <p:spPr>
          <a:xfrm>
            <a:off x="6712560" y="26600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3" name=""/>
          <p:cNvSpPr/>
          <p:nvPr/>
        </p:nvSpPr>
        <p:spPr>
          <a:xfrm>
            <a:off x="6731640" y="26600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4" name=""/>
          <p:cNvSpPr/>
          <p:nvPr/>
        </p:nvSpPr>
        <p:spPr>
          <a:xfrm>
            <a:off x="6746040" y="26600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5" name=""/>
          <p:cNvSpPr/>
          <p:nvPr/>
        </p:nvSpPr>
        <p:spPr>
          <a:xfrm>
            <a:off x="6765120" y="26647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6" name=""/>
          <p:cNvSpPr/>
          <p:nvPr/>
        </p:nvSpPr>
        <p:spPr>
          <a:xfrm>
            <a:off x="6788880" y="26694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7" name=""/>
          <p:cNvSpPr/>
          <p:nvPr/>
        </p:nvSpPr>
        <p:spPr>
          <a:xfrm>
            <a:off x="6798240" y="266940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8" name=""/>
          <p:cNvSpPr/>
          <p:nvPr/>
        </p:nvSpPr>
        <p:spPr>
          <a:xfrm>
            <a:off x="6817320" y="267912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9" name=""/>
          <p:cNvSpPr/>
          <p:nvPr/>
        </p:nvSpPr>
        <p:spPr>
          <a:xfrm>
            <a:off x="6841440" y="26838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0" name=""/>
          <p:cNvSpPr/>
          <p:nvPr/>
        </p:nvSpPr>
        <p:spPr>
          <a:xfrm>
            <a:off x="6850800" y="26838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1" name=""/>
          <p:cNvSpPr/>
          <p:nvPr/>
        </p:nvSpPr>
        <p:spPr>
          <a:xfrm>
            <a:off x="6874560" y="268848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2" name=""/>
          <p:cNvSpPr/>
          <p:nvPr/>
        </p:nvSpPr>
        <p:spPr>
          <a:xfrm>
            <a:off x="6898680" y="26884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3" name=""/>
          <p:cNvSpPr/>
          <p:nvPr/>
        </p:nvSpPr>
        <p:spPr>
          <a:xfrm>
            <a:off x="6908040" y="268848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4" name=""/>
          <p:cNvSpPr/>
          <p:nvPr/>
        </p:nvSpPr>
        <p:spPr>
          <a:xfrm flipV="1">
            <a:off x="6936840" y="26838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5" name=""/>
          <p:cNvSpPr/>
          <p:nvPr/>
        </p:nvSpPr>
        <p:spPr>
          <a:xfrm>
            <a:off x="6960600" y="26838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6" name=""/>
          <p:cNvSpPr/>
          <p:nvPr/>
        </p:nvSpPr>
        <p:spPr>
          <a:xfrm flipV="1">
            <a:off x="6974640" y="267912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7" name=""/>
          <p:cNvSpPr/>
          <p:nvPr/>
        </p:nvSpPr>
        <p:spPr>
          <a:xfrm flipV="1">
            <a:off x="7003440" y="267444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8" name=""/>
          <p:cNvSpPr/>
          <p:nvPr/>
        </p:nvSpPr>
        <p:spPr>
          <a:xfrm>
            <a:off x="7036920" y="26744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9" name=""/>
          <p:cNvSpPr/>
          <p:nvPr/>
        </p:nvSpPr>
        <p:spPr>
          <a:xfrm flipV="1">
            <a:off x="7050960" y="2669400"/>
            <a:ext cx="288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0" name=""/>
          <p:cNvSpPr/>
          <p:nvPr/>
        </p:nvSpPr>
        <p:spPr>
          <a:xfrm>
            <a:off x="7079760" y="266940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1" name=""/>
          <p:cNvSpPr/>
          <p:nvPr/>
        </p:nvSpPr>
        <p:spPr>
          <a:xfrm flipV="1">
            <a:off x="7103520" y="266472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2" name=""/>
          <p:cNvSpPr/>
          <p:nvPr/>
        </p:nvSpPr>
        <p:spPr>
          <a:xfrm>
            <a:off x="7117920" y="266472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3" name=""/>
          <p:cNvSpPr/>
          <p:nvPr/>
        </p:nvSpPr>
        <p:spPr>
          <a:xfrm>
            <a:off x="7141680" y="26647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4" name=""/>
          <p:cNvSpPr/>
          <p:nvPr/>
        </p:nvSpPr>
        <p:spPr>
          <a:xfrm>
            <a:off x="7151040" y="266472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5" name=""/>
          <p:cNvSpPr/>
          <p:nvPr/>
        </p:nvSpPr>
        <p:spPr>
          <a:xfrm>
            <a:off x="7175160" y="2664720"/>
            <a:ext cx="284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6" name=""/>
          <p:cNvSpPr/>
          <p:nvPr/>
        </p:nvSpPr>
        <p:spPr>
          <a:xfrm>
            <a:off x="7203600" y="266940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7" name=""/>
          <p:cNvSpPr/>
          <p:nvPr/>
        </p:nvSpPr>
        <p:spPr>
          <a:xfrm>
            <a:off x="7232400" y="266940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8" name=""/>
          <p:cNvSpPr/>
          <p:nvPr/>
        </p:nvSpPr>
        <p:spPr>
          <a:xfrm>
            <a:off x="7246440" y="267444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9" name=""/>
          <p:cNvSpPr/>
          <p:nvPr/>
        </p:nvSpPr>
        <p:spPr>
          <a:xfrm>
            <a:off x="7279920" y="26791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0" name=""/>
          <p:cNvSpPr/>
          <p:nvPr/>
        </p:nvSpPr>
        <p:spPr>
          <a:xfrm>
            <a:off x="7294320" y="2679120"/>
            <a:ext cx="284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1" name=""/>
          <p:cNvSpPr/>
          <p:nvPr/>
        </p:nvSpPr>
        <p:spPr>
          <a:xfrm>
            <a:off x="7322760" y="268380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2" name=""/>
          <p:cNvSpPr/>
          <p:nvPr/>
        </p:nvSpPr>
        <p:spPr>
          <a:xfrm>
            <a:off x="7351560" y="26838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3" name=""/>
          <p:cNvSpPr/>
          <p:nvPr/>
        </p:nvSpPr>
        <p:spPr>
          <a:xfrm>
            <a:off x="7375320" y="26884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4" name=""/>
          <p:cNvSpPr/>
          <p:nvPr/>
        </p:nvSpPr>
        <p:spPr>
          <a:xfrm flipV="1">
            <a:off x="7389720" y="26838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5" name=""/>
          <p:cNvSpPr/>
          <p:nvPr/>
        </p:nvSpPr>
        <p:spPr>
          <a:xfrm>
            <a:off x="7408800" y="26838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6" name=""/>
          <p:cNvSpPr/>
          <p:nvPr/>
        </p:nvSpPr>
        <p:spPr>
          <a:xfrm>
            <a:off x="7418160" y="26838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7" name=""/>
          <p:cNvSpPr/>
          <p:nvPr/>
        </p:nvSpPr>
        <p:spPr>
          <a:xfrm flipV="1">
            <a:off x="7437240" y="26791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8" name=""/>
          <p:cNvSpPr/>
          <p:nvPr/>
        </p:nvSpPr>
        <p:spPr>
          <a:xfrm>
            <a:off x="7456320" y="26791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9" name=""/>
          <p:cNvSpPr/>
          <p:nvPr/>
        </p:nvSpPr>
        <p:spPr>
          <a:xfrm flipV="1">
            <a:off x="7465680" y="2669400"/>
            <a:ext cx="334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0" name=""/>
          <p:cNvSpPr/>
          <p:nvPr/>
        </p:nvSpPr>
        <p:spPr>
          <a:xfrm flipV="1">
            <a:off x="7499160" y="2664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1" name=""/>
          <p:cNvSpPr/>
          <p:nvPr/>
        </p:nvSpPr>
        <p:spPr>
          <a:xfrm>
            <a:off x="7508880" y="26647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2" name=""/>
          <p:cNvSpPr/>
          <p:nvPr/>
        </p:nvSpPr>
        <p:spPr>
          <a:xfrm flipV="1">
            <a:off x="7518240" y="265536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3" name=""/>
          <p:cNvSpPr/>
          <p:nvPr/>
        </p:nvSpPr>
        <p:spPr>
          <a:xfrm flipV="1">
            <a:off x="7542000" y="265032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4" name=""/>
          <p:cNvSpPr/>
          <p:nvPr/>
        </p:nvSpPr>
        <p:spPr>
          <a:xfrm>
            <a:off x="7561080" y="26503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5" name=""/>
          <p:cNvSpPr/>
          <p:nvPr/>
        </p:nvSpPr>
        <p:spPr>
          <a:xfrm flipV="1">
            <a:off x="7575480" y="26456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6" name=""/>
          <p:cNvSpPr/>
          <p:nvPr/>
        </p:nvSpPr>
        <p:spPr>
          <a:xfrm>
            <a:off x="7594560" y="26456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7" name=""/>
          <p:cNvSpPr/>
          <p:nvPr/>
        </p:nvSpPr>
        <p:spPr>
          <a:xfrm>
            <a:off x="7618320" y="26456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8" name=""/>
          <p:cNvSpPr/>
          <p:nvPr/>
        </p:nvSpPr>
        <p:spPr>
          <a:xfrm>
            <a:off x="7637400" y="26503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9" name=""/>
          <p:cNvSpPr/>
          <p:nvPr/>
        </p:nvSpPr>
        <p:spPr>
          <a:xfrm>
            <a:off x="7647120" y="26553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0" name=""/>
          <p:cNvSpPr/>
          <p:nvPr/>
        </p:nvSpPr>
        <p:spPr>
          <a:xfrm>
            <a:off x="7666200" y="2660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1" name=""/>
          <p:cNvSpPr/>
          <p:nvPr/>
        </p:nvSpPr>
        <p:spPr>
          <a:xfrm>
            <a:off x="7675560" y="26600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2" name=""/>
          <p:cNvSpPr/>
          <p:nvPr/>
        </p:nvSpPr>
        <p:spPr>
          <a:xfrm>
            <a:off x="7685280" y="266472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3" name=""/>
          <p:cNvSpPr/>
          <p:nvPr/>
        </p:nvSpPr>
        <p:spPr>
          <a:xfrm>
            <a:off x="7699320" y="2669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4" name=""/>
          <p:cNvSpPr/>
          <p:nvPr/>
        </p:nvSpPr>
        <p:spPr>
          <a:xfrm>
            <a:off x="7709040" y="2669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5" name=""/>
          <p:cNvSpPr/>
          <p:nvPr/>
        </p:nvSpPr>
        <p:spPr>
          <a:xfrm>
            <a:off x="7713720" y="2669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6" name=""/>
          <p:cNvSpPr/>
          <p:nvPr/>
        </p:nvSpPr>
        <p:spPr>
          <a:xfrm flipV="1">
            <a:off x="7718400" y="26600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7" name=""/>
          <p:cNvSpPr/>
          <p:nvPr/>
        </p:nvSpPr>
        <p:spPr>
          <a:xfrm flipV="1">
            <a:off x="7723440" y="26503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8" name=""/>
          <p:cNvSpPr/>
          <p:nvPr/>
        </p:nvSpPr>
        <p:spPr>
          <a:xfrm>
            <a:off x="7656480" y="2559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9" name=""/>
          <p:cNvSpPr/>
          <p:nvPr/>
        </p:nvSpPr>
        <p:spPr>
          <a:xfrm>
            <a:off x="7661160" y="2559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0" name=""/>
          <p:cNvSpPr/>
          <p:nvPr/>
        </p:nvSpPr>
        <p:spPr>
          <a:xfrm>
            <a:off x="7666200" y="25599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1" name=""/>
          <p:cNvSpPr/>
          <p:nvPr/>
        </p:nvSpPr>
        <p:spPr>
          <a:xfrm>
            <a:off x="7675560" y="2559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2" name=""/>
          <p:cNvSpPr/>
          <p:nvPr/>
        </p:nvSpPr>
        <p:spPr>
          <a:xfrm>
            <a:off x="7680240" y="255996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3" name=""/>
          <p:cNvSpPr/>
          <p:nvPr/>
        </p:nvSpPr>
        <p:spPr>
          <a:xfrm>
            <a:off x="7713720" y="255996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4" name=""/>
          <p:cNvSpPr/>
          <p:nvPr/>
        </p:nvSpPr>
        <p:spPr>
          <a:xfrm>
            <a:off x="7742520" y="25646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5" name=""/>
          <p:cNvSpPr/>
          <p:nvPr/>
        </p:nvSpPr>
        <p:spPr>
          <a:xfrm>
            <a:off x="7756560" y="2564640"/>
            <a:ext cx="334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6" name=""/>
          <p:cNvSpPr/>
          <p:nvPr/>
        </p:nvSpPr>
        <p:spPr>
          <a:xfrm>
            <a:off x="7790040" y="25790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7" name=""/>
          <p:cNvSpPr/>
          <p:nvPr/>
        </p:nvSpPr>
        <p:spPr>
          <a:xfrm>
            <a:off x="7799400" y="2583720"/>
            <a:ext cx="144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8" name=""/>
          <p:cNvSpPr/>
          <p:nvPr/>
        </p:nvSpPr>
        <p:spPr>
          <a:xfrm flipH="1">
            <a:off x="7809120" y="2612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9" name=""/>
          <p:cNvSpPr/>
          <p:nvPr/>
        </p:nvSpPr>
        <p:spPr>
          <a:xfrm>
            <a:off x="7809120" y="2621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0" name=""/>
          <p:cNvSpPr/>
          <p:nvPr/>
        </p:nvSpPr>
        <p:spPr>
          <a:xfrm flipH="1">
            <a:off x="7790040" y="2631600"/>
            <a:ext cx="19080" cy="37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1" name=""/>
          <p:cNvSpPr/>
          <p:nvPr/>
        </p:nvSpPr>
        <p:spPr>
          <a:xfrm flipH="1">
            <a:off x="7780680" y="266940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2" name=""/>
          <p:cNvSpPr/>
          <p:nvPr/>
        </p:nvSpPr>
        <p:spPr>
          <a:xfrm flipH="1">
            <a:off x="7737480" y="2683800"/>
            <a:ext cx="432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3" name=""/>
          <p:cNvSpPr/>
          <p:nvPr/>
        </p:nvSpPr>
        <p:spPr>
          <a:xfrm flipV="1">
            <a:off x="6316920" y="1916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4" name=""/>
          <p:cNvSpPr/>
          <p:nvPr/>
        </p:nvSpPr>
        <p:spPr>
          <a:xfrm>
            <a:off x="6316920" y="1916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5" name=""/>
          <p:cNvSpPr/>
          <p:nvPr/>
        </p:nvSpPr>
        <p:spPr>
          <a:xfrm flipV="1">
            <a:off x="6321600" y="1911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6" name=""/>
          <p:cNvSpPr/>
          <p:nvPr/>
        </p:nvSpPr>
        <p:spPr>
          <a:xfrm flipV="1">
            <a:off x="6321600" y="1906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7" name=""/>
          <p:cNvSpPr/>
          <p:nvPr/>
        </p:nvSpPr>
        <p:spPr>
          <a:xfrm flipV="1">
            <a:off x="6326280" y="1868760"/>
            <a:ext cx="190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8" name=""/>
          <p:cNvSpPr/>
          <p:nvPr/>
        </p:nvSpPr>
        <p:spPr>
          <a:xfrm flipV="1">
            <a:off x="6345360" y="18590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9" name=""/>
          <p:cNvSpPr/>
          <p:nvPr/>
        </p:nvSpPr>
        <p:spPr>
          <a:xfrm flipV="1">
            <a:off x="6350400" y="184500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0" name=""/>
          <p:cNvSpPr/>
          <p:nvPr/>
        </p:nvSpPr>
        <p:spPr>
          <a:xfrm flipV="1">
            <a:off x="6359760" y="1816200"/>
            <a:ext cx="190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1" name=""/>
          <p:cNvSpPr/>
          <p:nvPr/>
        </p:nvSpPr>
        <p:spPr>
          <a:xfrm flipV="1">
            <a:off x="6378840" y="1811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2" name=""/>
          <p:cNvSpPr/>
          <p:nvPr/>
        </p:nvSpPr>
        <p:spPr>
          <a:xfrm flipV="1">
            <a:off x="6383520" y="18068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3" name=""/>
          <p:cNvSpPr/>
          <p:nvPr/>
        </p:nvSpPr>
        <p:spPr>
          <a:xfrm flipV="1">
            <a:off x="6388560" y="18018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4" name=""/>
          <p:cNvSpPr/>
          <p:nvPr/>
        </p:nvSpPr>
        <p:spPr>
          <a:xfrm>
            <a:off x="6393240" y="180180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5" name=""/>
          <p:cNvSpPr/>
          <p:nvPr/>
        </p:nvSpPr>
        <p:spPr>
          <a:xfrm>
            <a:off x="6407640" y="18068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6" name=""/>
          <p:cNvSpPr/>
          <p:nvPr/>
        </p:nvSpPr>
        <p:spPr>
          <a:xfrm>
            <a:off x="6417000" y="18115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7" name=""/>
          <p:cNvSpPr/>
          <p:nvPr/>
        </p:nvSpPr>
        <p:spPr>
          <a:xfrm>
            <a:off x="6431400" y="1835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8" name=""/>
          <p:cNvSpPr/>
          <p:nvPr/>
        </p:nvSpPr>
        <p:spPr>
          <a:xfrm>
            <a:off x="6436080" y="1849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9" name=""/>
          <p:cNvSpPr/>
          <p:nvPr/>
        </p:nvSpPr>
        <p:spPr>
          <a:xfrm>
            <a:off x="6440760" y="1859040"/>
            <a:ext cx="38160" cy="716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0" name=""/>
          <p:cNvSpPr/>
          <p:nvPr/>
        </p:nvSpPr>
        <p:spPr>
          <a:xfrm flipH="1">
            <a:off x="7828200" y="1711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1" name=""/>
          <p:cNvSpPr/>
          <p:nvPr/>
        </p:nvSpPr>
        <p:spPr>
          <a:xfrm>
            <a:off x="7828200" y="171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2" name=""/>
          <p:cNvSpPr/>
          <p:nvPr/>
        </p:nvSpPr>
        <p:spPr>
          <a:xfrm>
            <a:off x="7828200" y="1716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3" name=""/>
          <p:cNvSpPr/>
          <p:nvPr/>
        </p:nvSpPr>
        <p:spPr>
          <a:xfrm>
            <a:off x="7828200" y="1720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4" name=""/>
          <p:cNvSpPr/>
          <p:nvPr/>
        </p:nvSpPr>
        <p:spPr>
          <a:xfrm flipH="1">
            <a:off x="7823520" y="1725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5" name=""/>
          <p:cNvSpPr/>
          <p:nvPr/>
        </p:nvSpPr>
        <p:spPr>
          <a:xfrm>
            <a:off x="7823520" y="1730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6" name=""/>
          <p:cNvSpPr/>
          <p:nvPr/>
        </p:nvSpPr>
        <p:spPr>
          <a:xfrm>
            <a:off x="7823520" y="173520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7" name=""/>
          <p:cNvSpPr/>
          <p:nvPr/>
        </p:nvSpPr>
        <p:spPr>
          <a:xfrm>
            <a:off x="7823520" y="1773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8" name=""/>
          <p:cNvSpPr/>
          <p:nvPr/>
        </p:nvSpPr>
        <p:spPr>
          <a:xfrm>
            <a:off x="7823520" y="17827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9" name=""/>
          <p:cNvSpPr/>
          <p:nvPr/>
        </p:nvSpPr>
        <p:spPr>
          <a:xfrm>
            <a:off x="7823520" y="1797120"/>
            <a:ext cx="93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0" name=""/>
          <p:cNvSpPr/>
          <p:nvPr/>
        </p:nvSpPr>
        <p:spPr>
          <a:xfrm>
            <a:off x="7832880" y="1825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1" name=""/>
          <p:cNvSpPr/>
          <p:nvPr/>
        </p:nvSpPr>
        <p:spPr>
          <a:xfrm>
            <a:off x="7837560" y="1835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2" name=""/>
          <p:cNvSpPr/>
          <p:nvPr/>
        </p:nvSpPr>
        <p:spPr>
          <a:xfrm>
            <a:off x="7842600" y="18399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3" name=""/>
          <p:cNvSpPr/>
          <p:nvPr/>
        </p:nvSpPr>
        <p:spPr>
          <a:xfrm>
            <a:off x="7847280" y="18450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4" name=""/>
          <p:cNvSpPr/>
          <p:nvPr/>
        </p:nvSpPr>
        <p:spPr>
          <a:xfrm>
            <a:off x="7856640" y="1854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5" name=""/>
          <p:cNvSpPr/>
          <p:nvPr/>
        </p:nvSpPr>
        <p:spPr>
          <a:xfrm flipV="1">
            <a:off x="7866360" y="18543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6" name=""/>
          <p:cNvSpPr/>
          <p:nvPr/>
        </p:nvSpPr>
        <p:spPr>
          <a:xfrm flipV="1">
            <a:off x="7880760" y="18496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7" name=""/>
          <p:cNvSpPr/>
          <p:nvPr/>
        </p:nvSpPr>
        <p:spPr>
          <a:xfrm flipV="1">
            <a:off x="7894800" y="18399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8" name=""/>
          <p:cNvSpPr/>
          <p:nvPr/>
        </p:nvSpPr>
        <p:spPr>
          <a:xfrm flipV="1">
            <a:off x="7899840" y="18352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9" name=""/>
          <p:cNvSpPr/>
          <p:nvPr/>
        </p:nvSpPr>
        <p:spPr>
          <a:xfrm flipV="1">
            <a:off x="7909200" y="18115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0" name=""/>
          <p:cNvSpPr/>
          <p:nvPr/>
        </p:nvSpPr>
        <p:spPr>
          <a:xfrm flipV="1">
            <a:off x="7923600" y="177804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1" name=""/>
          <p:cNvSpPr/>
          <p:nvPr/>
        </p:nvSpPr>
        <p:spPr>
          <a:xfrm flipV="1">
            <a:off x="7932960" y="17686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2" name=""/>
          <p:cNvSpPr/>
          <p:nvPr/>
        </p:nvSpPr>
        <p:spPr>
          <a:xfrm flipV="1">
            <a:off x="7938000" y="17589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3" name=""/>
          <p:cNvSpPr/>
          <p:nvPr/>
        </p:nvSpPr>
        <p:spPr>
          <a:xfrm flipV="1">
            <a:off x="7938000" y="1725840"/>
            <a:ext cx="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4" name=""/>
          <p:cNvSpPr/>
          <p:nvPr/>
        </p:nvSpPr>
        <p:spPr>
          <a:xfrm flipH="1" flipV="1">
            <a:off x="7932960" y="17208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5" name=""/>
          <p:cNvSpPr/>
          <p:nvPr/>
        </p:nvSpPr>
        <p:spPr>
          <a:xfrm flipV="1">
            <a:off x="7932960" y="1716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6" name=""/>
          <p:cNvSpPr/>
          <p:nvPr/>
        </p:nvSpPr>
        <p:spPr>
          <a:xfrm flipV="1">
            <a:off x="7932960" y="171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7" name=""/>
          <p:cNvSpPr/>
          <p:nvPr/>
        </p:nvSpPr>
        <p:spPr>
          <a:xfrm flipH="1" flipV="1">
            <a:off x="7928280" y="17017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8" name=""/>
          <p:cNvSpPr/>
          <p:nvPr/>
        </p:nvSpPr>
        <p:spPr>
          <a:xfrm>
            <a:off x="7928280" y="1701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9" name=""/>
          <p:cNvSpPr/>
          <p:nvPr/>
        </p:nvSpPr>
        <p:spPr>
          <a:xfrm>
            <a:off x="7928280" y="170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0" name=""/>
          <p:cNvSpPr/>
          <p:nvPr/>
        </p:nvSpPr>
        <p:spPr>
          <a:xfrm>
            <a:off x="7928280" y="171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1" name=""/>
          <p:cNvSpPr/>
          <p:nvPr/>
        </p:nvSpPr>
        <p:spPr>
          <a:xfrm>
            <a:off x="7928280" y="1716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2" name=""/>
          <p:cNvSpPr/>
          <p:nvPr/>
        </p:nvSpPr>
        <p:spPr>
          <a:xfrm>
            <a:off x="7928280" y="1720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3" name=""/>
          <p:cNvSpPr/>
          <p:nvPr/>
        </p:nvSpPr>
        <p:spPr>
          <a:xfrm>
            <a:off x="7932960" y="1720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4" name=""/>
          <p:cNvSpPr/>
          <p:nvPr/>
        </p:nvSpPr>
        <p:spPr>
          <a:xfrm>
            <a:off x="7932960" y="172584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5" name=""/>
          <p:cNvSpPr/>
          <p:nvPr/>
        </p:nvSpPr>
        <p:spPr>
          <a:xfrm>
            <a:off x="7938000" y="1739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6" name=""/>
          <p:cNvSpPr/>
          <p:nvPr/>
        </p:nvSpPr>
        <p:spPr>
          <a:xfrm>
            <a:off x="7938000" y="174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7" name=""/>
          <p:cNvSpPr/>
          <p:nvPr/>
        </p:nvSpPr>
        <p:spPr>
          <a:xfrm>
            <a:off x="7938000" y="174960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8" name=""/>
          <p:cNvSpPr/>
          <p:nvPr/>
        </p:nvSpPr>
        <p:spPr>
          <a:xfrm>
            <a:off x="7947360" y="17733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9" name=""/>
          <p:cNvSpPr/>
          <p:nvPr/>
        </p:nvSpPr>
        <p:spPr>
          <a:xfrm>
            <a:off x="7952040" y="17924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0" name=""/>
          <p:cNvSpPr/>
          <p:nvPr/>
        </p:nvSpPr>
        <p:spPr>
          <a:xfrm>
            <a:off x="7957080" y="1801800"/>
            <a:ext cx="936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1" name=""/>
          <p:cNvSpPr/>
          <p:nvPr/>
        </p:nvSpPr>
        <p:spPr>
          <a:xfrm>
            <a:off x="7966440" y="18496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2" name=""/>
          <p:cNvSpPr/>
          <p:nvPr/>
        </p:nvSpPr>
        <p:spPr>
          <a:xfrm>
            <a:off x="7971120" y="18687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3" name=""/>
          <p:cNvSpPr/>
          <p:nvPr/>
        </p:nvSpPr>
        <p:spPr>
          <a:xfrm>
            <a:off x="7971120" y="1883160"/>
            <a:ext cx="9720" cy="52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4" name=""/>
          <p:cNvSpPr/>
          <p:nvPr/>
        </p:nvSpPr>
        <p:spPr>
          <a:xfrm>
            <a:off x="7980840" y="193536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5" name=""/>
          <p:cNvSpPr/>
          <p:nvPr/>
        </p:nvSpPr>
        <p:spPr>
          <a:xfrm>
            <a:off x="7980840" y="19735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6" name=""/>
          <p:cNvSpPr/>
          <p:nvPr/>
        </p:nvSpPr>
        <p:spPr>
          <a:xfrm>
            <a:off x="7980840" y="199260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7" name=""/>
          <p:cNvSpPr/>
          <p:nvPr/>
        </p:nvSpPr>
        <p:spPr>
          <a:xfrm>
            <a:off x="7980840" y="20260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8" name=""/>
          <p:cNvSpPr/>
          <p:nvPr/>
        </p:nvSpPr>
        <p:spPr>
          <a:xfrm>
            <a:off x="7980840" y="20404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9" name=""/>
          <p:cNvSpPr/>
          <p:nvPr/>
        </p:nvSpPr>
        <p:spPr>
          <a:xfrm>
            <a:off x="7980840" y="20545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0" name=""/>
          <p:cNvSpPr/>
          <p:nvPr/>
        </p:nvSpPr>
        <p:spPr>
          <a:xfrm flipH="1">
            <a:off x="7975800" y="20689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1" name=""/>
          <p:cNvSpPr/>
          <p:nvPr/>
        </p:nvSpPr>
        <p:spPr>
          <a:xfrm flipH="1">
            <a:off x="7957080" y="2078280"/>
            <a:ext cx="187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2" name=""/>
          <p:cNvSpPr/>
          <p:nvPr/>
        </p:nvSpPr>
        <p:spPr>
          <a:xfrm flipH="1">
            <a:off x="7932960" y="210240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3" name=""/>
          <p:cNvSpPr/>
          <p:nvPr/>
        </p:nvSpPr>
        <p:spPr>
          <a:xfrm flipH="1" flipV="1">
            <a:off x="7923600" y="20973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4" name=""/>
          <p:cNvSpPr/>
          <p:nvPr/>
        </p:nvSpPr>
        <p:spPr>
          <a:xfrm flipH="1" flipV="1">
            <a:off x="7913880" y="20926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5" name=""/>
          <p:cNvSpPr/>
          <p:nvPr/>
        </p:nvSpPr>
        <p:spPr>
          <a:xfrm flipH="1" flipV="1">
            <a:off x="7904520" y="20880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6" name=""/>
          <p:cNvSpPr/>
          <p:nvPr/>
        </p:nvSpPr>
        <p:spPr>
          <a:xfrm flipH="1" flipV="1">
            <a:off x="7890120" y="2059200"/>
            <a:ext cx="144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7" name=""/>
          <p:cNvSpPr/>
          <p:nvPr/>
        </p:nvSpPr>
        <p:spPr>
          <a:xfrm flipH="1" flipV="1">
            <a:off x="7885440" y="20354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8" name=""/>
          <p:cNvSpPr/>
          <p:nvPr/>
        </p:nvSpPr>
        <p:spPr>
          <a:xfrm flipV="1">
            <a:off x="7885440" y="20214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9" name=""/>
          <p:cNvSpPr/>
          <p:nvPr/>
        </p:nvSpPr>
        <p:spPr>
          <a:xfrm flipV="1">
            <a:off x="7885440" y="1997280"/>
            <a:ext cx="93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0" name=""/>
          <p:cNvSpPr/>
          <p:nvPr/>
        </p:nvSpPr>
        <p:spPr>
          <a:xfrm flipV="1">
            <a:off x="7894800" y="196416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1" name=""/>
          <p:cNvSpPr/>
          <p:nvPr/>
        </p:nvSpPr>
        <p:spPr>
          <a:xfrm>
            <a:off x="8109360" y="1778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2" name=""/>
          <p:cNvSpPr/>
          <p:nvPr/>
        </p:nvSpPr>
        <p:spPr>
          <a:xfrm>
            <a:off x="8109360" y="1782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3" name=""/>
          <p:cNvSpPr/>
          <p:nvPr/>
        </p:nvSpPr>
        <p:spPr>
          <a:xfrm flipH="1">
            <a:off x="8104680" y="1787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4" name=""/>
          <p:cNvSpPr/>
          <p:nvPr/>
        </p:nvSpPr>
        <p:spPr>
          <a:xfrm>
            <a:off x="8104680" y="1792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5" name=""/>
          <p:cNvSpPr/>
          <p:nvPr/>
        </p:nvSpPr>
        <p:spPr>
          <a:xfrm>
            <a:off x="8104680" y="1797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6" name=""/>
          <p:cNvSpPr/>
          <p:nvPr/>
        </p:nvSpPr>
        <p:spPr>
          <a:xfrm>
            <a:off x="8104680" y="1801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7" name=""/>
          <p:cNvSpPr/>
          <p:nvPr/>
        </p:nvSpPr>
        <p:spPr>
          <a:xfrm>
            <a:off x="8104680" y="1806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8" name=""/>
          <p:cNvSpPr/>
          <p:nvPr/>
        </p:nvSpPr>
        <p:spPr>
          <a:xfrm>
            <a:off x="8109360" y="18115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9" name=""/>
          <p:cNvSpPr/>
          <p:nvPr/>
        </p:nvSpPr>
        <p:spPr>
          <a:xfrm>
            <a:off x="8109360" y="1830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0" name=""/>
          <p:cNvSpPr/>
          <p:nvPr/>
        </p:nvSpPr>
        <p:spPr>
          <a:xfrm>
            <a:off x="8109360" y="18352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1" name=""/>
          <p:cNvSpPr/>
          <p:nvPr/>
        </p:nvSpPr>
        <p:spPr>
          <a:xfrm>
            <a:off x="8114400" y="1835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2" name=""/>
          <p:cNvSpPr/>
          <p:nvPr/>
        </p:nvSpPr>
        <p:spPr>
          <a:xfrm>
            <a:off x="8114400" y="1839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3" name=""/>
          <p:cNvSpPr/>
          <p:nvPr/>
        </p:nvSpPr>
        <p:spPr>
          <a:xfrm flipV="1">
            <a:off x="8119080" y="18306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4" name=""/>
          <p:cNvSpPr/>
          <p:nvPr/>
        </p:nvSpPr>
        <p:spPr>
          <a:xfrm flipV="1">
            <a:off x="8128440" y="1820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5" name=""/>
          <p:cNvSpPr/>
          <p:nvPr/>
        </p:nvSpPr>
        <p:spPr>
          <a:xfrm flipV="1">
            <a:off x="8133120" y="1782720"/>
            <a:ext cx="2880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6" name=""/>
          <p:cNvSpPr/>
          <p:nvPr/>
        </p:nvSpPr>
        <p:spPr>
          <a:xfrm flipV="1">
            <a:off x="8161920" y="1754280"/>
            <a:ext cx="1440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7" name=""/>
          <p:cNvSpPr/>
          <p:nvPr/>
        </p:nvSpPr>
        <p:spPr>
          <a:xfrm flipV="1">
            <a:off x="8176320" y="1744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8" name=""/>
          <p:cNvSpPr/>
          <p:nvPr/>
        </p:nvSpPr>
        <p:spPr>
          <a:xfrm flipV="1">
            <a:off x="8181000" y="17352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9" name=""/>
          <p:cNvSpPr/>
          <p:nvPr/>
        </p:nvSpPr>
        <p:spPr>
          <a:xfrm flipV="1">
            <a:off x="8195400" y="1730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0" name=""/>
          <p:cNvSpPr/>
          <p:nvPr/>
        </p:nvSpPr>
        <p:spPr>
          <a:xfrm>
            <a:off x="8200080" y="1730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1" name=""/>
          <p:cNvSpPr/>
          <p:nvPr/>
        </p:nvSpPr>
        <p:spPr>
          <a:xfrm>
            <a:off x="8204760" y="173520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2" name=""/>
          <p:cNvSpPr/>
          <p:nvPr/>
        </p:nvSpPr>
        <p:spPr>
          <a:xfrm>
            <a:off x="8219160" y="1754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3" name=""/>
          <p:cNvSpPr/>
          <p:nvPr/>
        </p:nvSpPr>
        <p:spPr>
          <a:xfrm>
            <a:off x="8223840" y="1758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4" name=""/>
          <p:cNvSpPr/>
          <p:nvPr/>
        </p:nvSpPr>
        <p:spPr>
          <a:xfrm>
            <a:off x="8228520" y="1763640"/>
            <a:ext cx="288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5" name=""/>
          <p:cNvSpPr/>
          <p:nvPr/>
        </p:nvSpPr>
        <p:spPr>
          <a:xfrm flipV="1">
            <a:off x="8257320" y="17733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6" name=""/>
          <p:cNvSpPr/>
          <p:nvPr/>
        </p:nvSpPr>
        <p:spPr>
          <a:xfrm flipV="1">
            <a:off x="8266680" y="17686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7" name=""/>
          <p:cNvSpPr/>
          <p:nvPr/>
        </p:nvSpPr>
        <p:spPr>
          <a:xfrm flipV="1">
            <a:off x="8276400" y="174960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8" name=""/>
          <p:cNvSpPr/>
          <p:nvPr/>
        </p:nvSpPr>
        <p:spPr>
          <a:xfrm>
            <a:off x="8548200" y="1668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9" name=""/>
          <p:cNvSpPr/>
          <p:nvPr/>
        </p:nvSpPr>
        <p:spPr>
          <a:xfrm>
            <a:off x="8548200" y="1673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0" name=""/>
          <p:cNvSpPr/>
          <p:nvPr/>
        </p:nvSpPr>
        <p:spPr>
          <a:xfrm flipH="1">
            <a:off x="8543160" y="1677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1" name=""/>
          <p:cNvSpPr/>
          <p:nvPr/>
        </p:nvSpPr>
        <p:spPr>
          <a:xfrm flipH="1">
            <a:off x="8538480" y="16826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2" name=""/>
          <p:cNvSpPr/>
          <p:nvPr/>
        </p:nvSpPr>
        <p:spPr>
          <a:xfrm>
            <a:off x="8538480" y="16876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3" name=""/>
          <p:cNvSpPr/>
          <p:nvPr/>
        </p:nvSpPr>
        <p:spPr>
          <a:xfrm flipH="1">
            <a:off x="8533800" y="1697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4" name=""/>
          <p:cNvSpPr/>
          <p:nvPr/>
        </p:nvSpPr>
        <p:spPr>
          <a:xfrm flipH="1">
            <a:off x="8510040" y="1701720"/>
            <a:ext cx="237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5" name=""/>
          <p:cNvSpPr/>
          <p:nvPr/>
        </p:nvSpPr>
        <p:spPr>
          <a:xfrm flipH="1">
            <a:off x="8505000" y="17398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6" name=""/>
          <p:cNvSpPr/>
          <p:nvPr/>
        </p:nvSpPr>
        <p:spPr>
          <a:xfrm flipH="1">
            <a:off x="8490960" y="1749600"/>
            <a:ext cx="1404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7" name=""/>
          <p:cNvSpPr/>
          <p:nvPr/>
        </p:nvSpPr>
        <p:spPr>
          <a:xfrm flipH="1">
            <a:off x="8481240" y="17827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8" name=""/>
          <p:cNvSpPr/>
          <p:nvPr/>
        </p:nvSpPr>
        <p:spPr>
          <a:xfrm flipH="1">
            <a:off x="8466840" y="1792440"/>
            <a:ext cx="1440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9" name=""/>
          <p:cNvSpPr/>
          <p:nvPr/>
        </p:nvSpPr>
        <p:spPr>
          <a:xfrm flipH="1">
            <a:off x="8462160" y="18208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0" name=""/>
          <p:cNvSpPr/>
          <p:nvPr/>
        </p:nvSpPr>
        <p:spPr>
          <a:xfrm flipH="1">
            <a:off x="8448120" y="1825920"/>
            <a:ext cx="14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1" name=""/>
          <p:cNvSpPr/>
          <p:nvPr/>
        </p:nvSpPr>
        <p:spPr>
          <a:xfrm>
            <a:off x="8448120" y="1849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2" name=""/>
          <p:cNvSpPr/>
          <p:nvPr/>
        </p:nvSpPr>
        <p:spPr>
          <a:xfrm>
            <a:off x="8448120" y="1854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3" name=""/>
          <p:cNvSpPr/>
          <p:nvPr/>
        </p:nvSpPr>
        <p:spPr>
          <a:xfrm flipH="1" flipV="1">
            <a:off x="8548200" y="1830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4" name=""/>
          <p:cNvSpPr/>
          <p:nvPr/>
        </p:nvSpPr>
        <p:spPr>
          <a:xfrm flipV="1">
            <a:off x="8548200" y="1825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5" name=""/>
          <p:cNvSpPr/>
          <p:nvPr/>
        </p:nvSpPr>
        <p:spPr>
          <a:xfrm flipH="1" flipV="1">
            <a:off x="8543160" y="18162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6" name=""/>
          <p:cNvSpPr/>
          <p:nvPr/>
        </p:nvSpPr>
        <p:spPr>
          <a:xfrm flipH="1" flipV="1">
            <a:off x="8538480" y="18068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7" name=""/>
          <p:cNvSpPr/>
          <p:nvPr/>
        </p:nvSpPr>
        <p:spPr>
          <a:xfrm flipH="1" flipV="1">
            <a:off x="8529120" y="179244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8" name=""/>
          <p:cNvSpPr/>
          <p:nvPr/>
        </p:nvSpPr>
        <p:spPr>
          <a:xfrm flipH="1" flipV="1">
            <a:off x="8524080" y="17827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9" name=""/>
          <p:cNvSpPr/>
          <p:nvPr/>
        </p:nvSpPr>
        <p:spPr>
          <a:xfrm flipH="1" flipV="1">
            <a:off x="8519400" y="176868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0" name=""/>
          <p:cNvSpPr/>
          <p:nvPr/>
        </p:nvSpPr>
        <p:spPr>
          <a:xfrm flipH="1" flipV="1">
            <a:off x="8510040" y="175428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1" name=""/>
          <p:cNvSpPr/>
          <p:nvPr/>
        </p:nvSpPr>
        <p:spPr>
          <a:xfrm flipH="1" flipV="1">
            <a:off x="8495640" y="17305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2" name=""/>
          <p:cNvSpPr/>
          <p:nvPr/>
        </p:nvSpPr>
        <p:spPr>
          <a:xfrm flipH="1" flipV="1">
            <a:off x="8490960" y="17161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3" name=""/>
          <p:cNvSpPr/>
          <p:nvPr/>
        </p:nvSpPr>
        <p:spPr>
          <a:xfrm flipH="1" flipV="1">
            <a:off x="8481240" y="17067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4" name=""/>
          <p:cNvSpPr/>
          <p:nvPr/>
        </p:nvSpPr>
        <p:spPr>
          <a:xfrm flipH="1" flipV="1">
            <a:off x="8471880" y="169236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5" name=""/>
          <p:cNvSpPr/>
          <p:nvPr/>
        </p:nvSpPr>
        <p:spPr>
          <a:xfrm flipH="1" flipV="1">
            <a:off x="8466840" y="16876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6" name=""/>
          <p:cNvSpPr/>
          <p:nvPr/>
        </p:nvSpPr>
        <p:spPr>
          <a:xfrm flipV="1">
            <a:off x="8605440" y="1530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7" name=""/>
          <p:cNvSpPr/>
          <p:nvPr/>
        </p:nvSpPr>
        <p:spPr>
          <a:xfrm flipV="1">
            <a:off x="8605440" y="1525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8" name=""/>
          <p:cNvSpPr/>
          <p:nvPr/>
        </p:nvSpPr>
        <p:spPr>
          <a:xfrm>
            <a:off x="8610120" y="1525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9" name=""/>
          <p:cNvSpPr/>
          <p:nvPr/>
        </p:nvSpPr>
        <p:spPr>
          <a:xfrm flipV="1">
            <a:off x="8614800" y="1520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0" name=""/>
          <p:cNvSpPr/>
          <p:nvPr/>
        </p:nvSpPr>
        <p:spPr>
          <a:xfrm>
            <a:off x="8614800" y="1520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1" name=""/>
          <p:cNvSpPr/>
          <p:nvPr/>
        </p:nvSpPr>
        <p:spPr>
          <a:xfrm flipV="1">
            <a:off x="8619480" y="15159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2" name=""/>
          <p:cNvSpPr/>
          <p:nvPr/>
        </p:nvSpPr>
        <p:spPr>
          <a:xfrm>
            <a:off x="8629200" y="1515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3" name=""/>
          <p:cNvSpPr/>
          <p:nvPr/>
        </p:nvSpPr>
        <p:spPr>
          <a:xfrm flipV="1">
            <a:off x="8633880" y="1511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4" name=""/>
          <p:cNvSpPr/>
          <p:nvPr/>
        </p:nvSpPr>
        <p:spPr>
          <a:xfrm>
            <a:off x="8638560" y="151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5" name=""/>
          <p:cNvSpPr/>
          <p:nvPr/>
        </p:nvSpPr>
        <p:spPr>
          <a:xfrm>
            <a:off x="8643240" y="15112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6" name=""/>
          <p:cNvSpPr/>
          <p:nvPr/>
        </p:nvSpPr>
        <p:spPr>
          <a:xfrm>
            <a:off x="8657640" y="1515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7" name=""/>
          <p:cNvSpPr/>
          <p:nvPr/>
        </p:nvSpPr>
        <p:spPr>
          <a:xfrm>
            <a:off x="8662320" y="152064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8" name=""/>
          <p:cNvSpPr/>
          <p:nvPr/>
        </p:nvSpPr>
        <p:spPr>
          <a:xfrm flipH="1">
            <a:off x="8657640" y="15494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9" name=""/>
          <p:cNvSpPr/>
          <p:nvPr/>
        </p:nvSpPr>
        <p:spPr>
          <a:xfrm flipH="1">
            <a:off x="8652960" y="156348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0" name=""/>
          <p:cNvSpPr/>
          <p:nvPr/>
        </p:nvSpPr>
        <p:spPr>
          <a:xfrm>
            <a:off x="8652960" y="16016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1" name=""/>
          <p:cNvSpPr/>
          <p:nvPr/>
        </p:nvSpPr>
        <p:spPr>
          <a:xfrm flipH="1">
            <a:off x="8648280" y="161136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2" name=""/>
          <p:cNvSpPr/>
          <p:nvPr/>
        </p:nvSpPr>
        <p:spPr>
          <a:xfrm>
            <a:off x="8648280" y="1635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3" name=""/>
          <p:cNvSpPr/>
          <p:nvPr/>
        </p:nvSpPr>
        <p:spPr>
          <a:xfrm>
            <a:off x="8657640" y="1639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4" name=""/>
          <p:cNvSpPr/>
          <p:nvPr/>
        </p:nvSpPr>
        <p:spPr>
          <a:xfrm>
            <a:off x="8662320" y="16398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5" name=""/>
          <p:cNvSpPr/>
          <p:nvPr/>
        </p:nvSpPr>
        <p:spPr>
          <a:xfrm>
            <a:off x="8672040" y="16398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6" name=""/>
          <p:cNvSpPr/>
          <p:nvPr/>
        </p:nvSpPr>
        <p:spPr>
          <a:xfrm>
            <a:off x="8681400" y="16398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7" name=""/>
          <p:cNvSpPr/>
          <p:nvPr/>
        </p:nvSpPr>
        <p:spPr>
          <a:xfrm>
            <a:off x="8691120" y="16398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8" name=""/>
          <p:cNvSpPr/>
          <p:nvPr/>
        </p:nvSpPr>
        <p:spPr>
          <a:xfrm>
            <a:off x="8700480" y="1639800"/>
            <a:ext cx="334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9" name=""/>
          <p:cNvSpPr/>
          <p:nvPr/>
        </p:nvSpPr>
        <p:spPr>
          <a:xfrm>
            <a:off x="8733960" y="16495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0" name=""/>
          <p:cNvSpPr/>
          <p:nvPr/>
        </p:nvSpPr>
        <p:spPr>
          <a:xfrm>
            <a:off x="8743680" y="165420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1" name=""/>
          <p:cNvSpPr/>
          <p:nvPr/>
        </p:nvSpPr>
        <p:spPr>
          <a:xfrm>
            <a:off x="5987880" y="2102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2" name=""/>
          <p:cNvSpPr/>
          <p:nvPr/>
        </p:nvSpPr>
        <p:spPr>
          <a:xfrm>
            <a:off x="5987880" y="2107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3" name=""/>
          <p:cNvSpPr/>
          <p:nvPr/>
        </p:nvSpPr>
        <p:spPr>
          <a:xfrm flipH="1">
            <a:off x="5983200" y="2111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4" name=""/>
          <p:cNvSpPr/>
          <p:nvPr/>
        </p:nvSpPr>
        <p:spPr>
          <a:xfrm>
            <a:off x="5983200" y="2116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5" name=""/>
          <p:cNvSpPr/>
          <p:nvPr/>
        </p:nvSpPr>
        <p:spPr>
          <a:xfrm>
            <a:off x="5983200" y="2121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6" name=""/>
          <p:cNvSpPr/>
          <p:nvPr/>
        </p:nvSpPr>
        <p:spPr>
          <a:xfrm flipH="1">
            <a:off x="5978520" y="2126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7" name=""/>
          <p:cNvSpPr/>
          <p:nvPr/>
        </p:nvSpPr>
        <p:spPr>
          <a:xfrm>
            <a:off x="5978520" y="21308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8" name=""/>
          <p:cNvSpPr/>
          <p:nvPr/>
        </p:nvSpPr>
        <p:spPr>
          <a:xfrm>
            <a:off x="5978520" y="21499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9" name=""/>
          <p:cNvSpPr/>
          <p:nvPr/>
        </p:nvSpPr>
        <p:spPr>
          <a:xfrm>
            <a:off x="5978520" y="21596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0" name=""/>
          <p:cNvSpPr/>
          <p:nvPr/>
        </p:nvSpPr>
        <p:spPr>
          <a:xfrm>
            <a:off x="5978520" y="21880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1" name=""/>
          <p:cNvSpPr/>
          <p:nvPr/>
        </p:nvSpPr>
        <p:spPr>
          <a:xfrm>
            <a:off x="5978520" y="2197800"/>
            <a:ext cx="936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2" name=""/>
          <p:cNvSpPr/>
          <p:nvPr/>
        </p:nvSpPr>
        <p:spPr>
          <a:xfrm>
            <a:off x="5987880" y="22165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3" name=""/>
          <p:cNvSpPr/>
          <p:nvPr/>
        </p:nvSpPr>
        <p:spPr>
          <a:xfrm>
            <a:off x="5992560" y="22215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4" name=""/>
          <p:cNvSpPr/>
          <p:nvPr/>
        </p:nvSpPr>
        <p:spPr>
          <a:xfrm>
            <a:off x="5997600" y="22215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5" name=""/>
          <p:cNvSpPr/>
          <p:nvPr/>
        </p:nvSpPr>
        <p:spPr>
          <a:xfrm flipV="1">
            <a:off x="6006960" y="2221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6" name=""/>
          <p:cNvSpPr/>
          <p:nvPr/>
        </p:nvSpPr>
        <p:spPr>
          <a:xfrm flipV="1">
            <a:off x="6011640" y="22165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7" name=""/>
          <p:cNvSpPr/>
          <p:nvPr/>
        </p:nvSpPr>
        <p:spPr>
          <a:xfrm flipV="1">
            <a:off x="6021360" y="2197800"/>
            <a:ext cx="1440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8" name=""/>
          <p:cNvSpPr/>
          <p:nvPr/>
        </p:nvSpPr>
        <p:spPr>
          <a:xfrm flipV="1">
            <a:off x="6035760" y="21880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9" name=""/>
          <p:cNvSpPr/>
          <p:nvPr/>
        </p:nvSpPr>
        <p:spPr>
          <a:xfrm flipV="1">
            <a:off x="6040440" y="21787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0" name=""/>
          <p:cNvSpPr/>
          <p:nvPr/>
        </p:nvSpPr>
        <p:spPr>
          <a:xfrm flipV="1">
            <a:off x="6049800" y="2149920"/>
            <a:ext cx="504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1" name=""/>
          <p:cNvSpPr/>
          <p:nvPr/>
        </p:nvSpPr>
        <p:spPr>
          <a:xfrm flipV="1">
            <a:off x="6054840" y="2130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2" name=""/>
          <p:cNvSpPr/>
          <p:nvPr/>
        </p:nvSpPr>
        <p:spPr>
          <a:xfrm flipV="1">
            <a:off x="6059520" y="2126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3" name=""/>
          <p:cNvSpPr/>
          <p:nvPr/>
        </p:nvSpPr>
        <p:spPr>
          <a:xfrm flipV="1">
            <a:off x="6059520" y="2121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4" name=""/>
          <p:cNvSpPr/>
          <p:nvPr/>
        </p:nvSpPr>
        <p:spPr>
          <a:xfrm flipV="1">
            <a:off x="6059520" y="21164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5" name=""/>
          <p:cNvSpPr/>
          <p:nvPr/>
        </p:nvSpPr>
        <p:spPr>
          <a:xfrm>
            <a:off x="6064200" y="2116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6" name=""/>
          <p:cNvSpPr/>
          <p:nvPr/>
        </p:nvSpPr>
        <p:spPr>
          <a:xfrm>
            <a:off x="6064200" y="2121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7" name=""/>
          <p:cNvSpPr/>
          <p:nvPr/>
        </p:nvSpPr>
        <p:spPr>
          <a:xfrm>
            <a:off x="6064200" y="2126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8" name=""/>
          <p:cNvSpPr/>
          <p:nvPr/>
        </p:nvSpPr>
        <p:spPr>
          <a:xfrm>
            <a:off x="6068880" y="2126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9" name=""/>
          <p:cNvSpPr/>
          <p:nvPr/>
        </p:nvSpPr>
        <p:spPr>
          <a:xfrm>
            <a:off x="6068880" y="2130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0" name=""/>
          <p:cNvSpPr/>
          <p:nvPr/>
        </p:nvSpPr>
        <p:spPr>
          <a:xfrm>
            <a:off x="6068880" y="21355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1" name=""/>
          <p:cNvSpPr/>
          <p:nvPr/>
        </p:nvSpPr>
        <p:spPr>
          <a:xfrm>
            <a:off x="6073920" y="2140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2" name=""/>
          <p:cNvSpPr/>
          <p:nvPr/>
        </p:nvSpPr>
        <p:spPr>
          <a:xfrm>
            <a:off x="6073920" y="2145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3" name=""/>
          <p:cNvSpPr/>
          <p:nvPr/>
        </p:nvSpPr>
        <p:spPr>
          <a:xfrm>
            <a:off x="6073920" y="21499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4" name=""/>
          <p:cNvSpPr/>
          <p:nvPr/>
        </p:nvSpPr>
        <p:spPr>
          <a:xfrm>
            <a:off x="6073920" y="21596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5" name=""/>
          <p:cNvSpPr/>
          <p:nvPr/>
        </p:nvSpPr>
        <p:spPr>
          <a:xfrm>
            <a:off x="6078600" y="217368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6" name=""/>
          <p:cNvSpPr/>
          <p:nvPr/>
        </p:nvSpPr>
        <p:spPr>
          <a:xfrm>
            <a:off x="6078600" y="21978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7" name=""/>
          <p:cNvSpPr/>
          <p:nvPr/>
        </p:nvSpPr>
        <p:spPr>
          <a:xfrm flipH="1">
            <a:off x="6073920" y="2211840"/>
            <a:ext cx="46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8" name=""/>
          <p:cNvSpPr/>
          <p:nvPr/>
        </p:nvSpPr>
        <p:spPr>
          <a:xfrm>
            <a:off x="6073920" y="22546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9" name=""/>
          <p:cNvSpPr/>
          <p:nvPr/>
        </p:nvSpPr>
        <p:spPr>
          <a:xfrm flipH="1">
            <a:off x="6068880" y="2273760"/>
            <a:ext cx="50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0" name=""/>
          <p:cNvSpPr/>
          <p:nvPr/>
        </p:nvSpPr>
        <p:spPr>
          <a:xfrm>
            <a:off x="6068880" y="2311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1" name=""/>
          <p:cNvSpPr/>
          <p:nvPr/>
        </p:nvSpPr>
        <p:spPr>
          <a:xfrm>
            <a:off x="6068880" y="23310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2" name=""/>
          <p:cNvSpPr/>
          <p:nvPr/>
        </p:nvSpPr>
        <p:spPr>
          <a:xfrm flipH="1">
            <a:off x="6059520" y="2354760"/>
            <a:ext cx="9360" cy="622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3" name=""/>
          <p:cNvSpPr/>
          <p:nvPr/>
        </p:nvSpPr>
        <p:spPr>
          <a:xfrm>
            <a:off x="6059520" y="241704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4" name=""/>
          <p:cNvSpPr/>
          <p:nvPr/>
        </p:nvSpPr>
        <p:spPr>
          <a:xfrm flipH="1">
            <a:off x="6049800" y="2431080"/>
            <a:ext cx="972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5" name=""/>
          <p:cNvSpPr/>
          <p:nvPr/>
        </p:nvSpPr>
        <p:spPr>
          <a:xfrm>
            <a:off x="6049800" y="24645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6" name=""/>
          <p:cNvSpPr/>
          <p:nvPr/>
        </p:nvSpPr>
        <p:spPr>
          <a:xfrm flipH="1">
            <a:off x="6035760" y="247428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7" name=""/>
          <p:cNvSpPr/>
          <p:nvPr/>
        </p:nvSpPr>
        <p:spPr>
          <a:xfrm flipH="1">
            <a:off x="6030720" y="24883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8" name=""/>
          <p:cNvSpPr/>
          <p:nvPr/>
        </p:nvSpPr>
        <p:spPr>
          <a:xfrm flipH="1" flipV="1">
            <a:off x="6006960" y="248832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9" name=""/>
          <p:cNvSpPr/>
          <p:nvPr/>
        </p:nvSpPr>
        <p:spPr>
          <a:xfrm flipH="1" flipV="1">
            <a:off x="6002280" y="2483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0" name=""/>
          <p:cNvSpPr/>
          <p:nvPr/>
        </p:nvSpPr>
        <p:spPr>
          <a:xfrm flipH="1" flipV="1">
            <a:off x="5992560" y="24645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1" name=""/>
          <p:cNvSpPr/>
          <p:nvPr/>
        </p:nvSpPr>
        <p:spPr>
          <a:xfrm flipH="1" flipV="1">
            <a:off x="5983200" y="244080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2" name=""/>
          <p:cNvSpPr/>
          <p:nvPr/>
        </p:nvSpPr>
        <p:spPr>
          <a:xfrm flipV="1">
            <a:off x="5983200" y="2383560"/>
            <a:ext cx="936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3" name=""/>
          <p:cNvSpPr/>
          <p:nvPr/>
        </p:nvSpPr>
        <p:spPr>
          <a:xfrm flipV="1">
            <a:off x="5992560" y="23691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4" name=""/>
          <p:cNvSpPr/>
          <p:nvPr/>
        </p:nvSpPr>
        <p:spPr>
          <a:xfrm flipV="1">
            <a:off x="5997600" y="2326320"/>
            <a:ext cx="4752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5" name=""/>
          <p:cNvSpPr/>
          <p:nvPr/>
        </p:nvSpPr>
        <p:spPr>
          <a:xfrm flipV="1">
            <a:off x="6045120" y="23169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6" name=""/>
          <p:cNvSpPr/>
          <p:nvPr/>
        </p:nvSpPr>
        <p:spPr>
          <a:xfrm flipV="1">
            <a:off x="6054840" y="2292840"/>
            <a:ext cx="381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7" name=""/>
          <p:cNvSpPr/>
          <p:nvPr/>
        </p:nvSpPr>
        <p:spPr>
          <a:xfrm>
            <a:off x="7079760" y="2869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8" name=""/>
          <p:cNvSpPr/>
          <p:nvPr/>
        </p:nvSpPr>
        <p:spPr>
          <a:xfrm flipH="1">
            <a:off x="7075080" y="28746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9" name=""/>
          <p:cNvSpPr/>
          <p:nvPr/>
        </p:nvSpPr>
        <p:spPr>
          <a:xfrm flipH="1">
            <a:off x="7070040" y="28839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0" name=""/>
          <p:cNvSpPr/>
          <p:nvPr/>
        </p:nvSpPr>
        <p:spPr>
          <a:xfrm flipH="1">
            <a:off x="7065360" y="2889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1" name=""/>
          <p:cNvSpPr/>
          <p:nvPr/>
        </p:nvSpPr>
        <p:spPr>
          <a:xfrm flipH="1">
            <a:off x="7060680" y="2898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2" name=""/>
          <p:cNvSpPr/>
          <p:nvPr/>
        </p:nvSpPr>
        <p:spPr>
          <a:xfrm flipH="1">
            <a:off x="7056000" y="2903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3" name=""/>
          <p:cNvSpPr/>
          <p:nvPr/>
        </p:nvSpPr>
        <p:spPr>
          <a:xfrm flipH="1">
            <a:off x="7046280" y="291276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4" name=""/>
          <p:cNvSpPr/>
          <p:nvPr/>
        </p:nvSpPr>
        <p:spPr>
          <a:xfrm flipH="1">
            <a:off x="7041600" y="2936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5" name=""/>
          <p:cNvSpPr/>
          <p:nvPr/>
        </p:nvSpPr>
        <p:spPr>
          <a:xfrm flipH="1">
            <a:off x="7036920" y="2945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6" name=""/>
          <p:cNvSpPr/>
          <p:nvPr/>
        </p:nvSpPr>
        <p:spPr>
          <a:xfrm flipH="1">
            <a:off x="7031880" y="2960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7" name=""/>
          <p:cNvSpPr/>
          <p:nvPr/>
        </p:nvSpPr>
        <p:spPr>
          <a:xfrm flipH="1">
            <a:off x="7027200" y="2964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8" name=""/>
          <p:cNvSpPr/>
          <p:nvPr/>
        </p:nvSpPr>
        <p:spPr>
          <a:xfrm flipH="1">
            <a:off x="7022520" y="2974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9" name=""/>
          <p:cNvSpPr/>
          <p:nvPr/>
        </p:nvSpPr>
        <p:spPr>
          <a:xfrm flipV="1">
            <a:off x="7075080" y="297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0" name=""/>
          <p:cNvSpPr/>
          <p:nvPr/>
        </p:nvSpPr>
        <p:spPr>
          <a:xfrm flipH="1">
            <a:off x="7070040" y="2979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1" name=""/>
          <p:cNvSpPr/>
          <p:nvPr/>
        </p:nvSpPr>
        <p:spPr>
          <a:xfrm flipH="1" flipV="1">
            <a:off x="7065360" y="2974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2" name=""/>
          <p:cNvSpPr/>
          <p:nvPr/>
        </p:nvSpPr>
        <p:spPr>
          <a:xfrm flipH="1" flipV="1">
            <a:off x="7060680" y="2970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3" name=""/>
          <p:cNvSpPr/>
          <p:nvPr/>
        </p:nvSpPr>
        <p:spPr>
          <a:xfrm flipH="1" flipV="1">
            <a:off x="7050960" y="29602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4" name=""/>
          <p:cNvSpPr/>
          <p:nvPr/>
        </p:nvSpPr>
        <p:spPr>
          <a:xfrm flipH="1" flipV="1">
            <a:off x="7046280" y="2950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5" name=""/>
          <p:cNvSpPr/>
          <p:nvPr/>
        </p:nvSpPr>
        <p:spPr>
          <a:xfrm flipH="1" flipV="1">
            <a:off x="7041600" y="29412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6" name=""/>
          <p:cNvSpPr/>
          <p:nvPr/>
        </p:nvSpPr>
        <p:spPr>
          <a:xfrm flipH="1" flipV="1">
            <a:off x="7036920" y="29318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7" name=""/>
          <p:cNvSpPr/>
          <p:nvPr/>
        </p:nvSpPr>
        <p:spPr>
          <a:xfrm flipH="1" flipV="1">
            <a:off x="7027200" y="29221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8" name=""/>
          <p:cNvSpPr/>
          <p:nvPr/>
        </p:nvSpPr>
        <p:spPr>
          <a:xfrm flipH="1" flipV="1">
            <a:off x="7017840" y="2893680"/>
            <a:ext cx="936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9" name=""/>
          <p:cNvSpPr/>
          <p:nvPr/>
        </p:nvSpPr>
        <p:spPr>
          <a:xfrm flipV="1">
            <a:off x="7017840" y="28839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0" name=""/>
          <p:cNvSpPr/>
          <p:nvPr/>
        </p:nvSpPr>
        <p:spPr>
          <a:xfrm flipV="1">
            <a:off x="7017840" y="2879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1" name=""/>
          <p:cNvSpPr/>
          <p:nvPr/>
        </p:nvSpPr>
        <p:spPr>
          <a:xfrm flipV="1">
            <a:off x="7017840" y="28602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2" name=""/>
          <p:cNvSpPr/>
          <p:nvPr/>
        </p:nvSpPr>
        <p:spPr>
          <a:xfrm flipV="1">
            <a:off x="7165440" y="2802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3" name=""/>
          <p:cNvSpPr/>
          <p:nvPr/>
        </p:nvSpPr>
        <p:spPr>
          <a:xfrm flipV="1">
            <a:off x="7170120" y="2798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4" name=""/>
          <p:cNvSpPr/>
          <p:nvPr/>
        </p:nvSpPr>
        <p:spPr>
          <a:xfrm>
            <a:off x="7170120" y="27982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5" name=""/>
          <p:cNvSpPr/>
          <p:nvPr/>
        </p:nvSpPr>
        <p:spPr>
          <a:xfrm flipV="1">
            <a:off x="7175160" y="2793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6" name=""/>
          <p:cNvSpPr/>
          <p:nvPr/>
        </p:nvSpPr>
        <p:spPr>
          <a:xfrm>
            <a:off x="7175160" y="2793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7" name=""/>
          <p:cNvSpPr/>
          <p:nvPr/>
        </p:nvSpPr>
        <p:spPr>
          <a:xfrm flipV="1">
            <a:off x="7179840" y="2788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8" name=""/>
          <p:cNvSpPr/>
          <p:nvPr/>
        </p:nvSpPr>
        <p:spPr>
          <a:xfrm flipV="1">
            <a:off x="7189200" y="278388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9" name=""/>
          <p:cNvSpPr/>
          <p:nvPr/>
        </p:nvSpPr>
        <p:spPr>
          <a:xfrm flipV="1">
            <a:off x="7208280" y="27792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0" name=""/>
          <p:cNvSpPr/>
          <p:nvPr/>
        </p:nvSpPr>
        <p:spPr>
          <a:xfrm>
            <a:off x="7218000" y="277920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1" name=""/>
          <p:cNvSpPr/>
          <p:nvPr/>
        </p:nvSpPr>
        <p:spPr>
          <a:xfrm>
            <a:off x="7241760" y="2779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2" name=""/>
          <p:cNvSpPr/>
          <p:nvPr/>
        </p:nvSpPr>
        <p:spPr>
          <a:xfrm>
            <a:off x="7246440" y="27838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3" name=""/>
          <p:cNvSpPr/>
          <p:nvPr/>
        </p:nvSpPr>
        <p:spPr>
          <a:xfrm>
            <a:off x="7251480" y="27838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4" name=""/>
          <p:cNvSpPr/>
          <p:nvPr/>
        </p:nvSpPr>
        <p:spPr>
          <a:xfrm>
            <a:off x="7260840" y="2793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5" name=""/>
          <p:cNvSpPr/>
          <p:nvPr/>
        </p:nvSpPr>
        <p:spPr>
          <a:xfrm>
            <a:off x="7260840" y="2798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6" name=""/>
          <p:cNvSpPr/>
          <p:nvPr/>
        </p:nvSpPr>
        <p:spPr>
          <a:xfrm flipH="1">
            <a:off x="7256160" y="2802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7" name=""/>
          <p:cNvSpPr/>
          <p:nvPr/>
        </p:nvSpPr>
        <p:spPr>
          <a:xfrm flipH="1">
            <a:off x="7241760" y="281268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8" name=""/>
          <p:cNvSpPr/>
          <p:nvPr/>
        </p:nvSpPr>
        <p:spPr>
          <a:xfrm flipH="1">
            <a:off x="7237080" y="2831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9" name=""/>
          <p:cNvSpPr/>
          <p:nvPr/>
        </p:nvSpPr>
        <p:spPr>
          <a:xfrm flipH="1">
            <a:off x="7222680" y="283644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0" name=""/>
          <p:cNvSpPr/>
          <p:nvPr/>
        </p:nvSpPr>
        <p:spPr>
          <a:xfrm flipH="1">
            <a:off x="7218000" y="2860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1" name=""/>
          <p:cNvSpPr/>
          <p:nvPr/>
        </p:nvSpPr>
        <p:spPr>
          <a:xfrm>
            <a:off x="7218000" y="2864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2" name=""/>
          <p:cNvSpPr/>
          <p:nvPr/>
        </p:nvSpPr>
        <p:spPr>
          <a:xfrm>
            <a:off x="7218000" y="28699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3" name=""/>
          <p:cNvSpPr/>
          <p:nvPr/>
        </p:nvSpPr>
        <p:spPr>
          <a:xfrm>
            <a:off x="7232400" y="28792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4" name=""/>
          <p:cNvSpPr/>
          <p:nvPr/>
        </p:nvSpPr>
        <p:spPr>
          <a:xfrm>
            <a:off x="7241760" y="2883960"/>
            <a:ext cx="288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5" name=""/>
          <p:cNvSpPr/>
          <p:nvPr/>
        </p:nvSpPr>
        <p:spPr>
          <a:xfrm>
            <a:off x="7270560" y="28936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6" name=""/>
          <p:cNvSpPr/>
          <p:nvPr/>
        </p:nvSpPr>
        <p:spPr>
          <a:xfrm>
            <a:off x="7284600" y="2898360"/>
            <a:ext cx="334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7" name=""/>
          <p:cNvSpPr/>
          <p:nvPr/>
        </p:nvSpPr>
        <p:spPr>
          <a:xfrm>
            <a:off x="7318080" y="2908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8" name=""/>
          <p:cNvSpPr/>
          <p:nvPr/>
        </p:nvSpPr>
        <p:spPr>
          <a:xfrm>
            <a:off x="6621840" y="246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9" name=""/>
          <p:cNvSpPr/>
          <p:nvPr/>
        </p:nvSpPr>
        <p:spPr>
          <a:xfrm>
            <a:off x="6621840" y="2469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0" name=""/>
          <p:cNvSpPr/>
          <p:nvPr/>
        </p:nvSpPr>
        <p:spPr>
          <a:xfrm>
            <a:off x="6626880" y="24692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1" name=""/>
          <p:cNvSpPr/>
          <p:nvPr/>
        </p:nvSpPr>
        <p:spPr>
          <a:xfrm>
            <a:off x="6631560" y="2474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2" name=""/>
          <p:cNvSpPr/>
          <p:nvPr/>
        </p:nvSpPr>
        <p:spPr>
          <a:xfrm>
            <a:off x="6631560" y="2478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3" name=""/>
          <p:cNvSpPr/>
          <p:nvPr/>
        </p:nvSpPr>
        <p:spPr>
          <a:xfrm flipH="1">
            <a:off x="6626880" y="2483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4" name=""/>
          <p:cNvSpPr/>
          <p:nvPr/>
        </p:nvSpPr>
        <p:spPr>
          <a:xfrm>
            <a:off x="6626880" y="2483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5" name=""/>
          <p:cNvSpPr/>
          <p:nvPr/>
        </p:nvSpPr>
        <p:spPr>
          <a:xfrm>
            <a:off x="6626880" y="2488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6" name=""/>
          <p:cNvSpPr/>
          <p:nvPr/>
        </p:nvSpPr>
        <p:spPr>
          <a:xfrm flipH="1">
            <a:off x="6621840" y="2493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7" name=""/>
          <p:cNvSpPr/>
          <p:nvPr/>
        </p:nvSpPr>
        <p:spPr>
          <a:xfrm flipH="1">
            <a:off x="6617160" y="2498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8" name=""/>
          <p:cNvSpPr/>
          <p:nvPr/>
        </p:nvSpPr>
        <p:spPr>
          <a:xfrm flipH="1">
            <a:off x="6612480" y="2502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9" name=""/>
          <p:cNvSpPr/>
          <p:nvPr/>
        </p:nvSpPr>
        <p:spPr>
          <a:xfrm>
            <a:off x="6612480" y="250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0" name=""/>
          <p:cNvSpPr/>
          <p:nvPr/>
        </p:nvSpPr>
        <p:spPr>
          <a:xfrm flipH="1">
            <a:off x="6607800" y="25120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1" name=""/>
          <p:cNvSpPr/>
          <p:nvPr/>
        </p:nvSpPr>
        <p:spPr>
          <a:xfrm flipH="1">
            <a:off x="6593400" y="25171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2" name=""/>
          <p:cNvSpPr/>
          <p:nvPr/>
        </p:nvSpPr>
        <p:spPr>
          <a:xfrm flipH="1" flipV="1">
            <a:off x="6588720" y="25120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3" name=""/>
          <p:cNvSpPr/>
          <p:nvPr/>
        </p:nvSpPr>
        <p:spPr>
          <a:xfrm flipH="1" flipV="1">
            <a:off x="6579000" y="248832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4" name=""/>
          <p:cNvSpPr/>
          <p:nvPr/>
        </p:nvSpPr>
        <p:spPr>
          <a:xfrm flipV="1">
            <a:off x="6579000" y="2478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5" name=""/>
          <p:cNvSpPr/>
          <p:nvPr/>
        </p:nvSpPr>
        <p:spPr>
          <a:xfrm flipV="1">
            <a:off x="6579000" y="2426400"/>
            <a:ext cx="504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6" name=""/>
          <p:cNvSpPr/>
          <p:nvPr/>
        </p:nvSpPr>
        <p:spPr>
          <a:xfrm flipV="1">
            <a:off x="6584040" y="24120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7" name=""/>
          <p:cNvSpPr/>
          <p:nvPr/>
        </p:nvSpPr>
        <p:spPr>
          <a:xfrm flipV="1">
            <a:off x="6584040" y="24026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8" name=""/>
          <p:cNvSpPr/>
          <p:nvPr/>
        </p:nvSpPr>
        <p:spPr>
          <a:xfrm flipV="1">
            <a:off x="6588720" y="23929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9" name=""/>
          <p:cNvSpPr/>
          <p:nvPr/>
        </p:nvSpPr>
        <p:spPr>
          <a:xfrm flipV="1">
            <a:off x="6593400" y="237888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0" name=""/>
          <p:cNvSpPr/>
          <p:nvPr/>
        </p:nvSpPr>
        <p:spPr>
          <a:xfrm>
            <a:off x="6607800" y="23788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1" name=""/>
          <p:cNvSpPr/>
          <p:nvPr/>
        </p:nvSpPr>
        <p:spPr>
          <a:xfrm>
            <a:off x="6831720" y="233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2" name=""/>
          <p:cNvSpPr/>
          <p:nvPr/>
        </p:nvSpPr>
        <p:spPr>
          <a:xfrm>
            <a:off x="6836400" y="2331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3" name=""/>
          <p:cNvSpPr/>
          <p:nvPr/>
        </p:nvSpPr>
        <p:spPr>
          <a:xfrm flipH="1">
            <a:off x="6831720" y="2336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4" name=""/>
          <p:cNvSpPr/>
          <p:nvPr/>
        </p:nvSpPr>
        <p:spPr>
          <a:xfrm>
            <a:off x="6831720" y="2336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5" name=""/>
          <p:cNvSpPr/>
          <p:nvPr/>
        </p:nvSpPr>
        <p:spPr>
          <a:xfrm flipH="1">
            <a:off x="6827040" y="2340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6" name=""/>
          <p:cNvSpPr/>
          <p:nvPr/>
        </p:nvSpPr>
        <p:spPr>
          <a:xfrm flipH="1">
            <a:off x="6807960" y="234540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7" name=""/>
          <p:cNvSpPr/>
          <p:nvPr/>
        </p:nvSpPr>
        <p:spPr>
          <a:xfrm flipH="1">
            <a:off x="6798240" y="23547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8" name=""/>
          <p:cNvSpPr/>
          <p:nvPr/>
        </p:nvSpPr>
        <p:spPr>
          <a:xfrm flipH="1">
            <a:off x="6793560" y="2359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9" name=""/>
          <p:cNvSpPr/>
          <p:nvPr/>
        </p:nvSpPr>
        <p:spPr>
          <a:xfrm flipH="1">
            <a:off x="6784200" y="23598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0" name=""/>
          <p:cNvSpPr/>
          <p:nvPr/>
        </p:nvSpPr>
        <p:spPr>
          <a:xfrm flipH="1">
            <a:off x="6779160" y="2359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1" name=""/>
          <p:cNvSpPr/>
          <p:nvPr/>
        </p:nvSpPr>
        <p:spPr>
          <a:xfrm flipH="1" flipV="1">
            <a:off x="6755400" y="235008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2" name=""/>
          <p:cNvSpPr/>
          <p:nvPr/>
        </p:nvSpPr>
        <p:spPr>
          <a:xfrm flipH="1" flipV="1">
            <a:off x="6750720" y="2345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3" name=""/>
          <p:cNvSpPr/>
          <p:nvPr/>
        </p:nvSpPr>
        <p:spPr>
          <a:xfrm flipH="1" flipV="1">
            <a:off x="6741360" y="232164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4" name=""/>
          <p:cNvSpPr/>
          <p:nvPr/>
        </p:nvSpPr>
        <p:spPr>
          <a:xfrm flipV="1">
            <a:off x="6741360" y="2316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5" name=""/>
          <p:cNvSpPr/>
          <p:nvPr/>
        </p:nvSpPr>
        <p:spPr>
          <a:xfrm flipV="1">
            <a:off x="6741360" y="23072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6" name=""/>
          <p:cNvSpPr/>
          <p:nvPr/>
        </p:nvSpPr>
        <p:spPr>
          <a:xfrm flipV="1">
            <a:off x="6741360" y="22978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7" name=""/>
          <p:cNvSpPr/>
          <p:nvPr/>
        </p:nvSpPr>
        <p:spPr>
          <a:xfrm flipV="1">
            <a:off x="6746040" y="227880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8" name=""/>
          <p:cNvSpPr/>
          <p:nvPr/>
        </p:nvSpPr>
        <p:spPr>
          <a:xfrm>
            <a:off x="6760440" y="2278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9" name=""/>
          <p:cNvSpPr/>
          <p:nvPr/>
        </p:nvSpPr>
        <p:spPr>
          <a:xfrm flipV="1">
            <a:off x="6765120" y="227376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0" name=""/>
          <p:cNvSpPr/>
          <p:nvPr/>
        </p:nvSpPr>
        <p:spPr>
          <a:xfrm>
            <a:off x="6788880" y="22737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1" name=""/>
          <p:cNvSpPr/>
          <p:nvPr/>
        </p:nvSpPr>
        <p:spPr>
          <a:xfrm>
            <a:off x="6798240" y="22788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2" name=""/>
          <p:cNvSpPr/>
          <p:nvPr/>
        </p:nvSpPr>
        <p:spPr>
          <a:xfrm>
            <a:off x="6807960" y="2283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3" name=""/>
          <p:cNvSpPr/>
          <p:nvPr/>
        </p:nvSpPr>
        <p:spPr>
          <a:xfrm>
            <a:off x="6812640" y="2288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4" name=""/>
          <p:cNvSpPr/>
          <p:nvPr/>
        </p:nvSpPr>
        <p:spPr>
          <a:xfrm>
            <a:off x="6817320" y="22928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5" name=""/>
          <p:cNvSpPr/>
          <p:nvPr/>
        </p:nvSpPr>
        <p:spPr>
          <a:xfrm>
            <a:off x="7036920" y="2149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6" name=""/>
          <p:cNvSpPr/>
          <p:nvPr/>
        </p:nvSpPr>
        <p:spPr>
          <a:xfrm>
            <a:off x="7036920" y="2154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7" name=""/>
          <p:cNvSpPr/>
          <p:nvPr/>
        </p:nvSpPr>
        <p:spPr>
          <a:xfrm flipH="1">
            <a:off x="7031880" y="2159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8" name=""/>
          <p:cNvSpPr/>
          <p:nvPr/>
        </p:nvSpPr>
        <p:spPr>
          <a:xfrm flipH="1">
            <a:off x="7027200" y="2164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9" name=""/>
          <p:cNvSpPr/>
          <p:nvPr/>
        </p:nvSpPr>
        <p:spPr>
          <a:xfrm flipH="1">
            <a:off x="7022520" y="2169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0" name=""/>
          <p:cNvSpPr/>
          <p:nvPr/>
        </p:nvSpPr>
        <p:spPr>
          <a:xfrm flipH="1">
            <a:off x="7012800" y="21736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1" name=""/>
          <p:cNvSpPr/>
          <p:nvPr/>
        </p:nvSpPr>
        <p:spPr>
          <a:xfrm flipH="1">
            <a:off x="7008120" y="21787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2" name=""/>
          <p:cNvSpPr/>
          <p:nvPr/>
        </p:nvSpPr>
        <p:spPr>
          <a:xfrm flipH="1">
            <a:off x="6979680" y="2188080"/>
            <a:ext cx="284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3" name=""/>
          <p:cNvSpPr/>
          <p:nvPr/>
        </p:nvSpPr>
        <p:spPr>
          <a:xfrm flipH="1">
            <a:off x="6974640" y="2202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4" name=""/>
          <p:cNvSpPr/>
          <p:nvPr/>
        </p:nvSpPr>
        <p:spPr>
          <a:xfrm flipH="1">
            <a:off x="6965280" y="2202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5" name=""/>
          <p:cNvSpPr/>
          <p:nvPr/>
        </p:nvSpPr>
        <p:spPr>
          <a:xfrm flipH="1" flipV="1">
            <a:off x="6946200" y="22024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6" name=""/>
          <p:cNvSpPr/>
          <p:nvPr/>
        </p:nvSpPr>
        <p:spPr>
          <a:xfrm flipH="1" flipV="1">
            <a:off x="6927120" y="218340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7" name=""/>
          <p:cNvSpPr/>
          <p:nvPr/>
        </p:nvSpPr>
        <p:spPr>
          <a:xfrm flipH="1" flipV="1">
            <a:off x="6922440" y="21736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8" name=""/>
          <p:cNvSpPr/>
          <p:nvPr/>
        </p:nvSpPr>
        <p:spPr>
          <a:xfrm flipV="1">
            <a:off x="6922440" y="2169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9" name=""/>
          <p:cNvSpPr/>
          <p:nvPr/>
        </p:nvSpPr>
        <p:spPr>
          <a:xfrm flipV="1">
            <a:off x="6922440" y="214056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0" name=""/>
          <p:cNvSpPr/>
          <p:nvPr/>
        </p:nvSpPr>
        <p:spPr>
          <a:xfrm flipV="1">
            <a:off x="6922440" y="21355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1" name=""/>
          <p:cNvSpPr/>
          <p:nvPr/>
        </p:nvSpPr>
        <p:spPr>
          <a:xfrm flipV="1">
            <a:off x="6927120" y="212616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2" name=""/>
          <p:cNvSpPr/>
          <p:nvPr/>
        </p:nvSpPr>
        <p:spPr>
          <a:xfrm>
            <a:off x="6946200" y="2126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3" name=""/>
          <p:cNvSpPr/>
          <p:nvPr/>
        </p:nvSpPr>
        <p:spPr>
          <a:xfrm>
            <a:off x="7222680" y="2021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4" name=""/>
          <p:cNvSpPr/>
          <p:nvPr/>
        </p:nvSpPr>
        <p:spPr>
          <a:xfrm>
            <a:off x="7227360" y="2021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5" name=""/>
          <p:cNvSpPr/>
          <p:nvPr/>
        </p:nvSpPr>
        <p:spPr>
          <a:xfrm>
            <a:off x="7227360" y="2026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6" name=""/>
          <p:cNvSpPr/>
          <p:nvPr/>
        </p:nvSpPr>
        <p:spPr>
          <a:xfrm flipH="1">
            <a:off x="7227360" y="20307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7" name=""/>
          <p:cNvSpPr/>
          <p:nvPr/>
        </p:nvSpPr>
        <p:spPr>
          <a:xfrm>
            <a:off x="7227360" y="2035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8" name=""/>
          <p:cNvSpPr/>
          <p:nvPr/>
        </p:nvSpPr>
        <p:spPr>
          <a:xfrm flipH="1">
            <a:off x="7222680" y="20404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9" name=""/>
          <p:cNvSpPr/>
          <p:nvPr/>
        </p:nvSpPr>
        <p:spPr>
          <a:xfrm flipH="1">
            <a:off x="7189200" y="2049840"/>
            <a:ext cx="334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0" name=""/>
          <p:cNvSpPr/>
          <p:nvPr/>
        </p:nvSpPr>
        <p:spPr>
          <a:xfrm flipH="1">
            <a:off x="7179840" y="20880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1" name=""/>
          <p:cNvSpPr/>
          <p:nvPr/>
        </p:nvSpPr>
        <p:spPr>
          <a:xfrm flipH="1">
            <a:off x="7146360" y="2097360"/>
            <a:ext cx="334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2" name=""/>
          <p:cNvSpPr/>
          <p:nvPr/>
        </p:nvSpPr>
        <p:spPr>
          <a:xfrm flipH="1">
            <a:off x="7131960" y="211644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3" name=""/>
          <p:cNvSpPr/>
          <p:nvPr/>
        </p:nvSpPr>
        <p:spPr>
          <a:xfrm flipH="1">
            <a:off x="7122600" y="2121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4" name=""/>
          <p:cNvSpPr/>
          <p:nvPr/>
        </p:nvSpPr>
        <p:spPr>
          <a:xfrm flipH="1" flipV="1">
            <a:off x="7084440" y="2107080"/>
            <a:ext cx="381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5" name=""/>
          <p:cNvSpPr/>
          <p:nvPr/>
        </p:nvSpPr>
        <p:spPr>
          <a:xfrm flipH="1" flipV="1">
            <a:off x="7079760" y="20973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6" name=""/>
          <p:cNvSpPr/>
          <p:nvPr/>
        </p:nvSpPr>
        <p:spPr>
          <a:xfrm flipH="1" flipV="1">
            <a:off x="7070040" y="2059200"/>
            <a:ext cx="972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7" name=""/>
          <p:cNvSpPr/>
          <p:nvPr/>
        </p:nvSpPr>
        <p:spPr>
          <a:xfrm flipV="1">
            <a:off x="7070040" y="204516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8" name=""/>
          <p:cNvSpPr/>
          <p:nvPr/>
        </p:nvSpPr>
        <p:spPr>
          <a:xfrm flipV="1">
            <a:off x="7070040" y="2002320"/>
            <a:ext cx="1440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9" name=""/>
          <p:cNvSpPr/>
          <p:nvPr/>
        </p:nvSpPr>
        <p:spPr>
          <a:xfrm flipV="1">
            <a:off x="7084440" y="199260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0" name=""/>
          <p:cNvSpPr/>
          <p:nvPr/>
        </p:nvSpPr>
        <p:spPr>
          <a:xfrm flipV="1">
            <a:off x="7094160" y="197352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1" name=""/>
          <p:cNvSpPr/>
          <p:nvPr/>
        </p:nvSpPr>
        <p:spPr>
          <a:xfrm>
            <a:off x="7122600" y="19735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2" name=""/>
          <p:cNvSpPr/>
          <p:nvPr/>
        </p:nvSpPr>
        <p:spPr>
          <a:xfrm>
            <a:off x="7131960" y="1973520"/>
            <a:ext cx="241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3" name=""/>
          <p:cNvSpPr/>
          <p:nvPr/>
        </p:nvSpPr>
        <p:spPr>
          <a:xfrm>
            <a:off x="7437240" y="1845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4" name=""/>
          <p:cNvSpPr/>
          <p:nvPr/>
        </p:nvSpPr>
        <p:spPr>
          <a:xfrm>
            <a:off x="7437240" y="1849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5" name=""/>
          <p:cNvSpPr/>
          <p:nvPr/>
        </p:nvSpPr>
        <p:spPr>
          <a:xfrm>
            <a:off x="7437240" y="1854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6" name=""/>
          <p:cNvSpPr/>
          <p:nvPr/>
        </p:nvSpPr>
        <p:spPr>
          <a:xfrm>
            <a:off x="7437240" y="1859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7" name=""/>
          <p:cNvSpPr/>
          <p:nvPr/>
        </p:nvSpPr>
        <p:spPr>
          <a:xfrm flipH="1">
            <a:off x="7432560" y="1864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8" name=""/>
          <p:cNvSpPr/>
          <p:nvPr/>
        </p:nvSpPr>
        <p:spPr>
          <a:xfrm flipH="1">
            <a:off x="7427880" y="18687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9" name=""/>
          <p:cNvSpPr/>
          <p:nvPr/>
        </p:nvSpPr>
        <p:spPr>
          <a:xfrm flipH="1">
            <a:off x="7403760" y="1878120"/>
            <a:ext cx="241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0" name=""/>
          <p:cNvSpPr/>
          <p:nvPr/>
        </p:nvSpPr>
        <p:spPr>
          <a:xfrm flipH="1">
            <a:off x="7394400" y="1902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1" name=""/>
          <p:cNvSpPr/>
          <p:nvPr/>
        </p:nvSpPr>
        <p:spPr>
          <a:xfrm flipH="1">
            <a:off x="7370640" y="19069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2" name=""/>
          <p:cNvSpPr/>
          <p:nvPr/>
        </p:nvSpPr>
        <p:spPr>
          <a:xfrm flipH="1" flipV="1">
            <a:off x="7341840" y="190692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3" name=""/>
          <p:cNvSpPr/>
          <p:nvPr/>
        </p:nvSpPr>
        <p:spPr>
          <a:xfrm flipH="1" flipV="1">
            <a:off x="7332480" y="1902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4" name=""/>
          <p:cNvSpPr/>
          <p:nvPr/>
        </p:nvSpPr>
        <p:spPr>
          <a:xfrm flipH="1" flipV="1">
            <a:off x="7322760" y="189720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5" name=""/>
          <p:cNvSpPr/>
          <p:nvPr/>
        </p:nvSpPr>
        <p:spPr>
          <a:xfrm flipH="1" flipV="1">
            <a:off x="7308360" y="187344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6" name=""/>
          <p:cNvSpPr/>
          <p:nvPr/>
        </p:nvSpPr>
        <p:spPr>
          <a:xfrm flipV="1">
            <a:off x="7308360" y="1864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7" name=""/>
          <p:cNvSpPr/>
          <p:nvPr/>
        </p:nvSpPr>
        <p:spPr>
          <a:xfrm flipV="1">
            <a:off x="7308360" y="1839960"/>
            <a:ext cx="5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8" name=""/>
          <p:cNvSpPr/>
          <p:nvPr/>
        </p:nvSpPr>
        <p:spPr>
          <a:xfrm flipV="1">
            <a:off x="7313400" y="18306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9" name=""/>
          <p:cNvSpPr/>
          <p:nvPr/>
        </p:nvSpPr>
        <p:spPr>
          <a:xfrm flipV="1">
            <a:off x="7322760" y="18259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0" name=""/>
          <p:cNvSpPr/>
          <p:nvPr/>
        </p:nvSpPr>
        <p:spPr>
          <a:xfrm flipV="1">
            <a:off x="7332480" y="1816200"/>
            <a:ext cx="284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1" name=""/>
          <p:cNvSpPr/>
          <p:nvPr/>
        </p:nvSpPr>
        <p:spPr>
          <a:xfrm>
            <a:off x="7360920" y="18162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2" name=""/>
          <p:cNvSpPr/>
          <p:nvPr/>
        </p:nvSpPr>
        <p:spPr>
          <a:xfrm>
            <a:off x="7375320" y="18162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3" name=""/>
          <p:cNvSpPr/>
          <p:nvPr/>
        </p:nvSpPr>
        <p:spPr>
          <a:xfrm>
            <a:off x="7384680" y="18162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4" name=""/>
          <p:cNvSpPr/>
          <p:nvPr/>
        </p:nvSpPr>
        <p:spPr>
          <a:xfrm>
            <a:off x="7394400" y="1820880"/>
            <a:ext cx="190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5" name=""/>
          <p:cNvSpPr/>
          <p:nvPr/>
        </p:nvSpPr>
        <p:spPr>
          <a:xfrm>
            <a:off x="7556400" y="1677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6" name=""/>
          <p:cNvSpPr/>
          <p:nvPr/>
        </p:nvSpPr>
        <p:spPr>
          <a:xfrm flipH="1">
            <a:off x="7551720" y="168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7" name=""/>
          <p:cNvSpPr/>
          <p:nvPr/>
        </p:nvSpPr>
        <p:spPr>
          <a:xfrm flipH="1">
            <a:off x="7547040" y="16826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8" name=""/>
          <p:cNvSpPr/>
          <p:nvPr/>
        </p:nvSpPr>
        <p:spPr>
          <a:xfrm>
            <a:off x="7547040" y="1687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9" name=""/>
          <p:cNvSpPr/>
          <p:nvPr/>
        </p:nvSpPr>
        <p:spPr>
          <a:xfrm flipH="1">
            <a:off x="7542000" y="1692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0" name=""/>
          <p:cNvSpPr/>
          <p:nvPr/>
        </p:nvSpPr>
        <p:spPr>
          <a:xfrm flipH="1">
            <a:off x="7537320" y="1697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1" name=""/>
          <p:cNvSpPr/>
          <p:nvPr/>
        </p:nvSpPr>
        <p:spPr>
          <a:xfrm flipH="1">
            <a:off x="7513560" y="1701720"/>
            <a:ext cx="237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2" name=""/>
          <p:cNvSpPr/>
          <p:nvPr/>
        </p:nvSpPr>
        <p:spPr>
          <a:xfrm flipH="1">
            <a:off x="7508880" y="1730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3" name=""/>
          <p:cNvSpPr/>
          <p:nvPr/>
        </p:nvSpPr>
        <p:spPr>
          <a:xfrm flipH="1">
            <a:off x="7484760" y="1739880"/>
            <a:ext cx="241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4" name=""/>
          <p:cNvSpPr/>
          <p:nvPr/>
        </p:nvSpPr>
        <p:spPr>
          <a:xfrm flipH="1">
            <a:off x="7475400" y="17589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5" name=""/>
          <p:cNvSpPr/>
          <p:nvPr/>
        </p:nvSpPr>
        <p:spPr>
          <a:xfrm flipH="1">
            <a:off x="7446960" y="176868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6" name=""/>
          <p:cNvSpPr/>
          <p:nvPr/>
        </p:nvSpPr>
        <p:spPr>
          <a:xfrm flipH="1">
            <a:off x="7432560" y="178776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7" name=""/>
          <p:cNvSpPr/>
          <p:nvPr/>
        </p:nvSpPr>
        <p:spPr>
          <a:xfrm flipH="1">
            <a:off x="7399080" y="1797120"/>
            <a:ext cx="334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8" name=""/>
          <p:cNvSpPr/>
          <p:nvPr/>
        </p:nvSpPr>
        <p:spPr>
          <a:xfrm flipH="1">
            <a:off x="7384680" y="18208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9" name=""/>
          <p:cNvSpPr/>
          <p:nvPr/>
        </p:nvSpPr>
        <p:spPr>
          <a:xfrm flipH="1">
            <a:off x="7346520" y="1825920"/>
            <a:ext cx="3816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0" name=""/>
          <p:cNvSpPr/>
          <p:nvPr/>
        </p:nvSpPr>
        <p:spPr>
          <a:xfrm flipH="1">
            <a:off x="7332480" y="185436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1" name=""/>
          <p:cNvSpPr/>
          <p:nvPr/>
        </p:nvSpPr>
        <p:spPr>
          <a:xfrm flipH="1">
            <a:off x="7294320" y="1859040"/>
            <a:ext cx="381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2" name=""/>
          <p:cNvSpPr/>
          <p:nvPr/>
        </p:nvSpPr>
        <p:spPr>
          <a:xfrm flipH="1">
            <a:off x="7279920" y="188316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3" name=""/>
          <p:cNvSpPr/>
          <p:nvPr/>
        </p:nvSpPr>
        <p:spPr>
          <a:xfrm flipH="1">
            <a:off x="7270560" y="189252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4" name=""/>
          <p:cNvSpPr/>
          <p:nvPr/>
        </p:nvSpPr>
        <p:spPr>
          <a:xfrm flipH="1">
            <a:off x="7218000" y="1902240"/>
            <a:ext cx="5256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5" name=""/>
          <p:cNvSpPr/>
          <p:nvPr/>
        </p:nvSpPr>
        <p:spPr>
          <a:xfrm flipH="1">
            <a:off x="7203600" y="19306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6" name=""/>
          <p:cNvSpPr/>
          <p:nvPr/>
        </p:nvSpPr>
        <p:spPr>
          <a:xfrm flipH="1">
            <a:off x="7151040" y="1940040"/>
            <a:ext cx="525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7" name=""/>
          <p:cNvSpPr/>
          <p:nvPr/>
        </p:nvSpPr>
        <p:spPr>
          <a:xfrm flipH="1">
            <a:off x="7122600" y="197352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8" name=""/>
          <p:cNvSpPr/>
          <p:nvPr/>
        </p:nvSpPr>
        <p:spPr>
          <a:xfrm flipH="1">
            <a:off x="7108200" y="19926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9" name=""/>
          <p:cNvSpPr/>
          <p:nvPr/>
        </p:nvSpPr>
        <p:spPr>
          <a:xfrm flipH="1">
            <a:off x="7070040" y="1997280"/>
            <a:ext cx="381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0" name=""/>
          <p:cNvSpPr/>
          <p:nvPr/>
        </p:nvSpPr>
        <p:spPr>
          <a:xfrm flipH="1">
            <a:off x="7056000" y="201636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1" name=""/>
          <p:cNvSpPr/>
          <p:nvPr/>
        </p:nvSpPr>
        <p:spPr>
          <a:xfrm flipH="1">
            <a:off x="7031880" y="2026080"/>
            <a:ext cx="241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2" name=""/>
          <p:cNvSpPr/>
          <p:nvPr/>
        </p:nvSpPr>
        <p:spPr>
          <a:xfrm flipH="1">
            <a:off x="7017840" y="20404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3" name=""/>
          <p:cNvSpPr/>
          <p:nvPr/>
        </p:nvSpPr>
        <p:spPr>
          <a:xfrm flipH="1">
            <a:off x="7003440" y="20451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4" name=""/>
          <p:cNvSpPr/>
          <p:nvPr/>
        </p:nvSpPr>
        <p:spPr>
          <a:xfrm flipH="1">
            <a:off x="6993720" y="204984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5" name=""/>
          <p:cNvSpPr/>
          <p:nvPr/>
        </p:nvSpPr>
        <p:spPr>
          <a:xfrm flipH="1">
            <a:off x="6969960" y="205920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6" name=""/>
          <p:cNvSpPr/>
          <p:nvPr/>
        </p:nvSpPr>
        <p:spPr>
          <a:xfrm flipH="1">
            <a:off x="6946200" y="207360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7" name=""/>
          <p:cNvSpPr/>
          <p:nvPr/>
        </p:nvSpPr>
        <p:spPr>
          <a:xfrm flipH="1">
            <a:off x="6936840" y="20926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8" name=""/>
          <p:cNvSpPr/>
          <p:nvPr/>
        </p:nvSpPr>
        <p:spPr>
          <a:xfrm flipH="1">
            <a:off x="6912720" y="2102400"/>
            <a:ext cx="241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9" name=""/>
          <p:cNvSpPr/>
          <p:nvPr/>
        </p:nvSpPr>
        <p:spPr>
          <a:xfrm flipH="1">
            <a:off x="6893640" y="21214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0" name=""/>
          <p:cNvSpPr/>
          <p:nvPr/>
        </p:nvSpPr>
        <p:spPr>
          <a:xfrm flipH="1">
            <a:off x="6884280" y="21405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1" name=""/>
          <p:cNvSpPr/>
          <p:nvPr/>
        </p:nvSpPr>
        <p:spPr>
          <a:xfrm flipH="1">
            <a:off x="6865200" y="214992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2" name=""/>
          <p:cNvSpPr/>
          <p:nvPr/>
        </p:nvSpPr>
        <p:spPr>
          <a:xfrm flipH="1">
            <a:off x="6846120" y="216900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3" name=""/>
          <p:cNvSpPr/>
          <p:nvPr/>
        </p:nvSpPr>
        <p:spPr>
          <a:xfrm flipH="1">
            <a:off x="6836400" y="21880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4" name=""/>
          <p:cNvSpPr/>
          <p:nvPr/>
        </p:nvSpPr>
        <p:spPr>
          <a:xfrm flipH="1">
            <a:off x="6817320" y="219780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5" name=""/>
          <p:cNvSpPr/>
          <p:nvPr/>
        </p:nvSpPr>
        <p:spPr>
          <a:xfrm flipH="1">
            <a:off x="6807960" y="221184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6" name=""/>
          <p:cNvSpPr/>
          <p:nvPr/>
        </p:nvSpPr>
        <p:spPr>
          <a:xfrm flipH="1">
            <a:off x="6793560" y="222156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7" name=""/>
          <p:cNvSpPr/>
          <p:nvPr/>
        </p:nvSpPr>
        <p:spPr>
          <a:xfrm flipH="1">
            <a:off x="6784200" y="223092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8" name=""/>
          <p:cNvSpPr/>
          <p:nvPr/>
        </p:nvSpPr>
        <p:spPr>
          <a:xfrm flipH="1">
            <a:off x="6774480" y="22406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9" name=""/>
          <p:cNvSpPr/>
          <p:nvPr/>
        </p:nvSpPr>
        <p:spPr>
          <a:xfrm flipH="1">
            <a:off x="6750720" y="224532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0" name=""/>
          <p:cNvSpPr/>
          <p:nvPr/>
        </p:nvSpPr>
        <p:spPr>
          <a:xfrm flipH="1">
            <a:off x="6731640" y="226440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1" name=""/>
          <p:cNvSpPr/>
          <p:nvPr/>
        </p:nvSpPr>
        <p:spPr>
          <a:xfrm flipH="1">
            <a:off x="6717240" y="228816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2" name=""/>
          <p:cNvSpPr/>
          <p:nvPr/>
        </p:nvSpPr>
        <p:spPr>
          <a:xfrm flipH="1">
            <a:off x="6698160" y="22978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3" name=""/>
          <p:cNvSpPr/>
          <p:nvPr/>
        </p:nvSpPr>
        <p:spPr>
          <a:xfrm flipH="1">
            <a:off x="6679080" y="231696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4" name=""/>
          <p:cNvSpPr/>
          <p:nvPr/>
        </p:nvSpPr>
        <p:spPr>
          <a:xfrm flipH="1">
            <a:off x="6669720" y="23407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5" name=""/>
          <p:cNvSpPr/>
          <p:nvPr/>
        </p:nvSpPr>
        <p:spPr>
          <a:xfrm flipH="1">
            <a:off x="6645960" y="235008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6" name=""/>
          <p:cNvSpPr/>
          <p:nvPr/>
        </p:nvSpPr>
        <p:spPr>
          <a:xfrm flipH="1">
            <a:off x="6626880" y="237384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7" name=""/>
          <p:cNvSpPr/>
          <p:nvPr/>
        </p:nvSpPr>
        <p:spPr>
          <a:xfrm flipH="1">
            <a:off x="6617160" y="23929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8" name=""/>
          <p:cNvSpPr/>
          <p:nvPr/>
        </p:nvSpPr>
        <p:spPr>
          <a:xfrm flipH="1">
            <a:off x="6593400" y="240264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9" name=""/>
          <p:cNvSpPr/>
          <p:nvPr/>
        </p:nvSpPr>
        <p:spPr>
          <a:xfrm flipH="1">
            <a:off x="6584040" y="242640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0" name=""/>
          <p:cNvSpPr/>
          <p:nvPr/>
        </p:nvSpPr>
        <p:spPr>
          <a:xfrm flipH="1">
            <a:off x="6559920" y="2436120"/>
            <a:ext cx="241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1" name=""/>
          <p:cNvSpPr/>
          <p:nvPr/>
        </p:nvSpPr>
        <p:spPr>
          <a:xfrm flipH="1">
            <a:off x="6540840" y="245520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2" name=""/>
          <p:cNvSpPr/>
          <p:nvPr/>
        </p:nvSpPr>
        <p:spPr>
          <a:xfrm flipH="1">
            <a:off x="6517080" y="247428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3" name=""/>
          <p:cNvSpPr/>
          <p:nvPr/>
        </p:nvSpPr>
        <p:spPr>
          <a:xfrm flipH="1">
            <a:off x="6507720" y="24933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4" name=""/>
          <p:cNvSpPr/>
          <p:nvPr/>
        </p:nvSpPr>
        <p:spPr>
          <a:xfrm flipH="1">
            <a:off x="6493320" y="24980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5" name=""/>
          <p:cNvSpPr/>
          <p:nvPr/>
        </p:nvSpPr>
        <p:spPr>
          <a:xfrm flipH="1">
            <a:off x="6483600" y="25171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6" name=""/>
          <p:cNvSpPr/>
          <p:nvPr/>
        </p:nvSpPr>
        <p:spPr>
          <a:xfrm flipH="1">
            <a:off x="6469560" y="252180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7" name=""/>
          <p:cNvSpPr/>
          <p:nvPr/>
        </p:nvSpPr>
        <p:spPr>
          <a:xfrm flipH="1">
            <a:off x="6450480" y="253116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8" name=""/>
          <p:cNvSpPr/>
          <p:nvPr/>
        </p:nvSpPr>
        <p:spPr>
          <a:xfrm>
            <a:off x="5048640" y="1697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9" name=""/>
          <p:cNvSpPr/>
          <p:nvPr/>
        </p:nvSpPr>
        <p:spPr>
          <a:xfrm>
            <a:off x="5048640" y="17017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0" name=""/>
          <p:cNvSpPr/>
          <p:nvPr/>
        </p:nvSpPr>
        <p:spPr>
          <a:xfrm>
            <a:off x="5053680" y="171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1" name=""/>
          <p:cNvSpPr/>
          <p:nvPr/>
        </p:nvSpPr>
        <p:spPr>
          <a:xfrm>
            <a:off x="5053680" y="17161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2" name=""/>
          <p:cNvSpPr/>
          <p:nvPr/>
        </p:nvSpPr>
        <p:spPr>
          <a:xfrm>
            <a:off x="5053680" y="1735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3" name=""/>
          <p:cNvSpPr/>
          <p:nvPr/>
        </p:nvSpPr>
        <p:spPr>
          <a:xfrm>
            <a:off x="5053680" y="17496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4" name=""/>
          <p:cNvSpPr/>
          <p:nvPr/>
        </p:nvSpPr>
        <p:spPr>
          <a:xfrm>
            <a:off x="5053680" y="1758960"/>
            <a:ext cx="46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5" name=""/>
          <p:cNvSpPr/>
          <p:nvPr/>
        </p:nvSpPr>
        <p:spPr>
          <a:xfrm>
            <a:off x="5058360" y="1801800"/>
            <a:ext cx="93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6" name=""/>
          <p:cNvSpPr/>
          <p:nvPr/>
        </p:nvSpPr>
        <p:spPr>
          <a:xfrm>
            <a:off x="5067720" y="18259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7" name=""/>
          <p:cNvSpPr/>
          <p:nvPr/>
        </p:nvSpPr>
        <p:spPr>
          <a:xfrm>
            <a:off x="5072760" y="1835280"/>
            <a:ext cx="18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8" name=""/>
          <p:cNvSpPr/>
          <p:nvPr/>
        </p:nvSpPr>
        <p:spPr>
          <a:xfrm>
            <a:off x="5091480" y="18543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9" name=""/>
          <p:cNvSpPr/>
          <p:nvPr/>
        </p:nvSpPr>
        <p:spPr>
          <a:xfrm>
            <a:off x="5101200" y="18543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0" name=""/>
          <p:cNvSpPr/>
          <p:nvPr/>
        </p:nvSpPr>
        <p:spPr>
          <a:xfrm flipV="1">
            <a:off x="5124960" y="1839960"/>
            <a:ext cx="288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1" name=""/>
          <p:cNvSpPr/>
          <p:nvPr/>
        </p:nvSpPr>
        <p:spPr>
          <a:xfrm flipV="1">
            <a:off x="5153760" y="183060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2" name=""/>
          <p:cNvSpPr/>
          <p:nvPr/>
        </p:nvSpPr>
        <p:spPr>
          <a:xfrm flipV="1">
            <a:off x="5172840" y="18259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3" name=""/>
          <p:cNvSpPr/>
          <p:nvPr/>
        </p:nvSpPr>
        <p:spPr>
          <a:xfrm flipV="1">
            <a:off x="5191920" y="1778040"/>
            <a:ext cx="11412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4" name=""/>
          <p:cNvSpPr/>
          <p:nvPr/>
        </p:nvSpPr>
        <p:spPr>
          <a:xfrm>
            <a:off x="3303720" y="2292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5" name=""/>
          <p:cNvSpPr/>
          <p:nvPr/>
        </p:nvSpPr>
        <p:spPr>
          <a:xfrm>
            <a:off x="3303720" y="2297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6" name=""/>
          <p:cNvSpPr/>
          <p:nvPr/>
        </p:nvSpPr>
        <p:spPr>
          <a:xfrm>
            <a:off x="3303720" y="2302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7" name=""/>
          <p:cNvSpPr/>
          <p:nvPr/>
        </p:nvSpPr>
        <p:spPr>
          <a:xfrm flipH="1">
            <a:off x="3299040" y="23072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8" name=""/>
          <p:cNvSpPr/>
          <p:nvPr/>
        </p:nvSpPr>
        <p:spPr>
          <a:xfrm>
            <a:off x="3299040" y="2307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9" name=""/>
          <p:cNvSpPr/>
          <p:nvPr/>
        </p:nvSpPr>
        <p:spPr>
          <a:xfrm>
            <a:off x="3299040" y="2311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0" name=""/>
          <p:cNvSpPr/>
          <p:nvPr/>
        </p:nvSpPr>
        <p:spPr>
          <a:xfrm>
            <a:off x="3299040" y="2316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1" name=""/>
          <p:cNvSpPr/>
          <p:nvPr/>
        </p:nvSpPr>
        <p:spPr>
          <a:xfrm>
            <a:off x="3299040" y="23216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2" name=""/>
          <p:cNvSpPr/>
          <p:nvPr/>
        </p:nvSpPr>
        <p:spPr>
          <a:xfrm flipH="1">
            <a:off x="3294360" y="23310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3" name=""/>
          <p:cNvSpPr/>
          <p:nvPr/>
        </p:nvSpPr>
        <p:spPr>
          <a:xfrm>
            <a:off x="3294360" y="23360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4" name=""/>
          <p:cNvSpPr/>
          <p:nvPr/>
        </p:nvSpPr>
        <p:spPr>
          <a:xfrm>
            <a:off x="3294360" y="23454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5" name=""/>
          <p:cNvSpPr/>
          <p:nvPr/>
        </p:nvSpPr>
        <p:spPr>
          <a:xfrm>
            <a:off x="3294360" y="2364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6" name=""/>
          <p:cNvSpPr/>
          <p:nvPr/>
        </p:nvSpPr>
        <p:spPr>
          <a:xfrm>
            <a:off x="3294360" y="23691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7" name=""/>
          <p:cNvSpPr/>
          <p:nvPr/>
        </p:nvSpPr>
        <p:spPr>
          <a:xfrm>
            <a:off x="3299040" y="2388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8" name=""/>
          <p:cNvSpPr/>
          <p:nvPr/>
        </p:nvSpPr>
        <p:spPr>
          <a:xfrm>
            <a:off x="3303720" y="23929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9" name=""/>
          <p:cNvSpPr/>
          <p:nvPr/>
        </p:nvSpPr>
        <p:spPr>
          <a:xfrm>
            <a:off x="3313440" y="23929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0" name=""/>
          <p:cNvSpPr/>
          <p:nvPr/>
        </p:nvSpPr>
        <p:spPr>
          <a:xfrm flipV="1">
            <a:off x="3318120" y="23929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1" name=""/>
          <p:cNvSpPr/>
          <p:nvPr/>
        </p:nvSpPr>
        <p:spPr>
          <a:xfrm>
            <a:off x="3327840" y="23929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2" name=""/>
          <p:cNvSpPr/>
          <p:nvPr/>
        </p:nvSpPr>
        <p:spPr>
          <a:xfrm flipV="1">
            <a:off x="3341880" y="2369160"/>
            <a:ext cx="381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3" name=""/>
          <p:cNvSpPr/>
          <p:nvPr/>
        </p:nvSpPr>
        <p:spPr>
          <a:xfrm flipV="1">
            <a:off x="3380040" y="235476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4" name=""/>
          <p:cNvSpPr/>
          <p:nvPr/>
        </p:nvSpPr>
        <p:spPr>
          <a:xfrm flipV="1">
            <a:off x="3394440" y="234072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5" name=""/>
          <p:cNvSpPr/>
          <p:nvPr/>
        </p:nvSpPr>
        <p:spPr>
          <a:xfrm flipV="1">
            <a:off x="3413520" y="2283480"/>
            <a:ext cx="5724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6" name=""/>
          <p:cNvSpPr/>
          <p:nvPr/>
        </p:nvSpPr>
        <p:spPr>
          <a:xfrm flipV="1">
            <a:off x="3470760" y="22737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7" name=""/>
          <p:cNvSpPr/>
          <p:nvPr/>
        </p:nvSpPr>
        <p:spPr>
          <a:xfrm flipV="1">
            <a:off x="3480120" y="2254680"/>
            <a:ext cx="432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8" name=""/>
          <p:cNvSpPr/>
          <p:nvPr/>
        </p:nvSpPr>
        <p:spPr>
          <a:xfrm flipH="1">
            <a:off x="2975040" y="2908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9" name=""/>
          <p:cNvSpPr/>
          <p:nvPr/>
        </p:nvSpPr>
        <p:spPr>
          <a:xfrm>
            <a:off x="2975040" y="2912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0" name=""/>
          <p:cNvSpPr/>
          <p:nvPr/>
        </p:nvSpPr>
        <p:spPr>
          <a:xfrm>
            <a:off x="2975040" y="2917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1" name=""/>
          <p:cNvSpPr/>
          <p:nvPr/>
        </p:nvSpPr>
        <p:spPr>
          <a:xfrm flipH="1">
            <a:off x="2970000" y="292212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2" name=""/>
          <p:cNvSpPr/>
          <p:nvPr/>
        </p:nvSpPr>
        <p:spPr>
          <a:xfrm>
            <a:off x="2970000" y="293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3" name=""/>
          <p:cNvSpPr/>
          <p:nvPr/>
        </p:nvSpPr>
        <p:spPr>
          <a:xfrm>
            <a:off x="2970000" y="2941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4" name=""/>
          <p:cNvSpPr/>
          <p:nvPr/>
        </p:nvSpPr>
        <p:spPr>
          <a:xfrm>
            <a:off x="2970000" y="2950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5" name=""/>
          <p:cNvSpPr/>
          <p:nvPr/>
        </p:nvSpPr>
        <p:spPr>
          <a:xfrm>
            <a:off x="2970000" y="29556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6" name=""/>
          <p:cNvSpPr/>
          <p:nvPr/>
        </p:nvSpPr>
        <p:spPr>
          <a:xfrm>
            <a:off x="2975040" y="2960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7" name=""/>
          <p:cNvSpPr/>
          <p:nvPr/>
        </p:nvSpPr>
        <p:spPr>
          <a:xfrm>
            <a:off x="2979720" y="2974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8" name=""/>
          <p:cNvSpPr/>
          <p:nvPr/>
        </p:nvSpPr>
        <p:spPr>
          <a:xfrm>
            <a:off x="2984400" y="2979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9" name=""/>
          <p:cNvSpPr/>
          <p:nvPr/>
        </p:nvSpPr>
        <p:spPr>
          <a:xfrm>
            <a:off x="2989080" y="2979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0" name=""/>
          <p:cNvSpPr/>
          <p:nvPr/>
        </p:nvSpPr>
        <p:spPr>
          <a:xfrm>
            <a:off x="2998800" y="2984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1" name=""/>
          <p:cNvSpPr/>
          <p:nvPr/>
        </p:nvSpPr>
        <p:spPr>
          <a:xfrm flipV="1">
            <a:off x="3003480" y="2974680"/>
            <a:ext cx="288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2" name=""/>
          <p:cNvSpPr/>
          <p:nvPr/>
        </p:nvSpPr>
        <p:spPr>
          <a:xfrm flipV="1">
            <a:off x="3032280" y="2960280"/>
            <a:ext cx="331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3" name=""/>
          <p:cNvSpPr/>
          <p:nvPr/>
        </p:nvSpPr>
        <p:spPr>
          <a:xfrm flipV="1">
            <a:off x="3065400" y="2936520"/>
            <a:ext cx="478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4" name=""/>
          <p:cNvSpPr/>
          <p:nvPr/>
        </p:nvSpPr>
        <p:spPr>
          <a:xfrm flipV="1">
            <a:off x="3113280" y="2922120"/>
            <a:ext cx="284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5" name=""/>
          <p:cNvSpPr/>
          <p:nvPr/>
        </p:nvSpPr>
        <p:spPr>
          <a:xfrm flipV="1">
            <a:off x="3141720" y="2903040"/>
            <a:ext cx="288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6" name=""/>
          <p:cNvSpPr/>
          <p:nvPr/>
        </p:nvSpPr>
        <p:spPr>
          <a:xfrm flipV="1">
            <a:off x="3170520" y="2889000"/>
            <a:ext cx="284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7" name=""/>
          <p:cNvSpPr/>
          <p:nvPr/>
        </p:nvSpPr>
        <p:spPr>
          <a:xfrm flipV="1">
            <a:off x="3198960" y="287928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8" name=""/>
          <p:cNvSpPr/>
          <p:nvPr/>
        </p:nvSpPr>
        <p:spPr>
          <a:xfrm flipV="1">
            <a:off x="3222720" y="2855520"/>
            <a:ext cx="763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9" name=""/>
          <p:cNvSpPr/>
          <p:nvPr/>
        </p:nvSpPr>
        <p:spPr>
          <a:xfrm>
            <a:off x="4166640" y="3461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0" name=""/>
          <p:cNvSpPr/>
          <p:nvPr/>
        </p:nvSpPr>
        <p:spPr>
          <a:xfrm>
            <a:off x="4166640" y="3465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1" name=""/>
          <p:cNvSpPr/>
          <p:nvPr/>
        </p:nvSpPr>
        <p:spPr>
          <a:xfrm>
            <a:off x="4166640" y="3470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2" name=""/>
          <p:cNvSpPr/>
          <p:nvPr/>
        </p:nvSpPr>
        <p:spPr>
          <a:xfrm>
            <a:off x="4166640" y="3475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3" name=""/>
          <p:cNvSpPr/>
          <p:nvPr/>
        </p:nvSpPr>
        <p:spPr>
          <a:xfrm>
            <a:off x="4171680" y="3475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4" name=""/>
          <p:cNvSpPr/>
          <p:nvPr/>
        </p:nvSpPr>
        <p:spPr>
          <a:xfrm>
            <a:off x="4171680" y="3480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5" name=""/>
          <p:cNvSpPr/>
          <p:nvPr/>
        </p:nvSpPr>
        <p:spPr>
          <a:xfrm>
            <a:off x="4171680" y="3484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6" name=""/>
          <p:cNvSpPr/>
          <p:nvPr/>
        </p:nvSpPr>
        <p:spPr>
          <a:xfrm>
            <a:off x="4171680" y="34894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7" name=""/>
          <p:cNvSpPr/>
          <p:nvPr/>
        </p:nvSpPr>
        <p:spPr>
          <a:xfrm>
            <a:off x="4171680" y="35038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8" name=""/>
          <p:cNvSpPr/>
          <p:nvPr/>
        </p:nvSpPr>
        <p:spPr>
          <a:xfrm>
            <a:off x="4171680" y="3513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9" name=""/>
          <p:cNvSpPr/>
          <p:nvPr/>
        </p:nvSpPr>
        <p:spPr>
          <a:xfrm>
            <a:off x="4171680" y="3518280"/>
            <a:ext cx="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0" name=""/>
          <p:cNvSpPr/>
          <p:nvPr/>
        </p:nvSpPr>
        <p:spPr>
          <a:xfrm>
            <a:off x="4171680" y="353700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1" name=""/>
          <p:cNvSpPr/>
          <p:nvPr/>
        </p:nvSpPr>
        <p:spPr>
          <a:xfrm>
            <a:off x="4171680" y="35611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2" name=""/>
          <p:cNvSpPr/>
          <p:nvPr/>
        </p:nvSpPr>
        <p:spPr>
          <a:xfrm>
            <a:off x="4171680" y="3575160"/>
            <a:ext cx="93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3" name=""/>
          <p:cNvSpPr/>
          <p:nvPr/>
        </p:nvSpPr>
        <p:spPr>
          <a:xfrm>
            <a:off x="4181040" y="36133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4" name=""/>
          <p:cNvSpPr/>
          <p:nvPr/>
        </p:nvSpPr>
        <p:spPr>
          <a:xfrm>
            <a:off x="4185720" y="36277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5" name=""/>
          <p:cNvSpPr/>
          <p:nvPr/>
        </p:nvSpPr>
        <p:spPr>
          <a:xfrm>
            <a:off x="4190760" y="363744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6" name=""/>
          <p:cNvSpPr/>
          <p:nvPr/>
        </p:nvSpPr>
        <p:spPr>
          <a:xfrm>
            <a:off x="4204800" y="36514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7" name=""/>
          <p:cNvSpPr/>
          <p:nvPr/>
        </p:nvSpPr>
        <p:spPr>
          <a:xfrm>
            <a:off x="4214520" y="36514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8" name=""/>
          <p:cNvSpPr/>
          <p:nvPr/>
        </p:nvSpPr>
        <p:spPr>
          <a:xfrm flipV="1">
            <a:off x="4228920" y="3651480"/>
            <a:ext cx="18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9" name=""/>
          <p:cNvSpPr/>
          <p:nvPr/>
        </p:nvSpPr>
        <p:spPr>
          <a:xfrm flipV="1">
            <a:off x="4247640" y="364680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0" name=""/>
          <p:cNvSpPr/>
          <p:nvPr/>
        </p:nvSpPr>
        <p:spPr>
          <a:xfrm flipV="1">
            <a:off x="4271760" y="363744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1" name=""/>
          <p:cNvSpPr/>
          <p:nvPr/>
        </p:nvSpPr>
        <p:spPr>
          <a:xfrm flipV="1">
            <a:off x="4295520" y="3627720"/>
            <a:ext cx="284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2" name=""/>
          <p:cNvSpPr/>
          <p:nvPr/>
        </p:nvSpPr>
        <p:spPr>
          <a:xfrm flipV="1">
            <a:off x="4323960" y="3603960"/>
            <a:ext cx="669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3" name=""/>
          <p:cNvSpPr/>
          <p:nvPr/>
        </p:nvSpPr>
        <p:spPr>
          <a:xfrm flipV="1">
            <a:off x="4390920" y="3589560"/>
            <a:ext cx="381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4" name=""/>
          <p:cNvSpPr/>
          <p:nvPr/>
        </p:nvSpPr>
        <p:spPr>
          <a:xfrm flipV="1">
            <a:off x="4429080" y="3561120"/>
            <a:ext cx="712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5" name=""/>
          <p:cNvSpPr/>
          <p:nvPr/>
        </p:nvSpPr>
        <p:spPr>
          <a:xfrm flipV="1">
            <a:off x="4500360" y="3532320"/>
            <a:ext cx="810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6" name=""/>
          <p:cNvSpPr/>
          <p:nvPr/>
        </p:nvSpPr>
        <p:spPr>
          <a:xfrm>
            <a:off x="6312240" y="324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7" name=""/>
          <p:cNvSpPr/>
          <p:nvPr/>
        </p:nvSpPr>
        <p:spPr>
          <a:xfrm>
            <a:off x="6316920" y="324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8" name=""/>
          <p:cNvSpPr/>
          <p:nvPr/>
        </p:nvSpPr>
        <p:spPr>
          <a:xfrm>
            <a:off x="6316920" y="329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9" name=""/>
          <p:cNvSpPr/>
          <p:nvPr/>
        </p:nvSpPr>
        <p:spPr>
          <a:xfrm>
            <a:off x="6316920" y="333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0" name=""/>
          <p:cNvSpPr/>
          <p:nvPr/>
        </p:nvSpPr>
        <p:spPr>
          <a:xfrm>
            <a:off x="6316920" y="338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1" name=""/>
          <p:cNvSpPr/>
          <p:nvPr/>
        </p:nvSpPr>
        <p:spPr>
          <a:xfrm>
            <a:off x="6316920" y="343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2" name=""/>
          <p:cNvSpPr/>
          <p:nvPr/>
        </p:nvSpPr>
        <p:spPr>
          <a:xfrm>
            <a:off x="6316920" y="348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3" name=""/>
          <p:cNvSpPr/>
          <p:nvPr/>
        </p:nvSpPr>
        <p:spPr>
          <a:xfrm>
            <a:off x="6316920" y="352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4" name=""/>
          <p:cNvSpPr/>
          <p:nvPr/>
        </p:nvSpPr>
        <p:spPr>
          <a:xfrm>
            <a:off x="6316920" y="357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5" name=""/>
          <p:cNvSpPr/>
          <p:nvPr/>
        </p:nvSpPr>
        <p:spPr>
          <a:xfrm>
            <a:off x="6316920" y="3621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6" name=""/>
          <p:cNvSpPr/>
          <p:nvPr/>
        </p:nvSpPr>
        <p:spPr>
          <a:xfrm flipH="1">
            <a:off x="6312240" y="36720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7" name=""/>
          <p:cNvSpPr/>
          <p:nvPr/>
        </p:nvSpPr>
        <p:spPr>
          <a:xfrm>
            <a:off x="6312240" y="39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8" name=""/>
          <p:cNvSpPr/>
          <p:nvPr/>
        </p:nvSpPr>
        <p:spPr>
          <a:xfrm>
            <a:off x="6312240" y="40032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9" name=""/>
          <p:cNvSpPr/>
          <p:nvPr/>
        </p:nvSpPr>
        <p:spPr>
          <a:xfrm>
            <a:off x="6312240" y="42912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0" name=""/>
          <p:cNvSpPr/>
          <p:nvPr/>
        </p:nvSpPr>
        <p:spPr>
          <a:xfrm>
            <a:off x="6312240" y="4431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1" name=""/>
          <p:cNvSpPr/>
          <p:nvPr/>
        </p:nvSpPr>
        <p:spPr>
          <a:xfrm>
            <a:off x="6312240" y="4528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2" name=""/>
          <p:cNvSpPr/>
          <p:nvPr/>
        </p:nvSpPr>
        <p:spPr>
          <a:xfrm>
            <a:off x="6312240" y="46224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3" name=""/>
          <p:cNvSpPr/>
          <p:nvPr/>
        </p:nvSpPr>
        <p:spPr>
          <a:xfrm>
            <a:off x="6312240" y="4957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4" name=""/>
          <p:cNvSpPr/>
          <p:nvPr/>
        </p:nvSpPr>
        <p:spPr>
          <a:xfrm>
            <a:off x="6312240" y="5054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5" name=""/>
          <p:cNvSpPr/>
          <p:nvPr/>
        </p:nvSpPr>
        <p:spPr>
          <a:xfrm>
            <a:off x="6312240" y="51480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6" name=""/>
          <p:cNvSpPr/>
          <p:nvPr/>
        </p:nvSpPr>
        <p:spPr>
          <a:xfrm>
            <a:off x="6312240" y="5482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7" name=""/>
          <p:cNvSpPr/>
          <p:nvPr/>
        </p:nvSpPr>
        <p:spPr>
          <a:xfrm>
            <a:off x="6312240" y="5576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8" name=""/>
          <p:cNvSpPr/>
          <p:nvPr/>
        </p:nvSpPr>
        <p:spPr>
          <a:xfrm>
            <a:off x="6312240" y="57672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9" name=""/>
          <p:cNvSpPr/>
          <p:nvPr/>
        </p:nvSpPr>
        <p:spPr>
          <a:xfrm>
            <a:off x="6316920" y="6102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0" name=""/>
          <p:cNvSpPr/>
          <p:nvPr/>
        </p:nvSpPr>
        <p:spPr>
          <a:xfrm>
            <a:off x="6316920" y="6246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1" name=""/>
          <p:cNvSpPr/>
          <p:nvPr/>
        </p:nvSpPr>
        <p:spPr>
          <a:xfrm>
            <a:off x="6321600" y="63396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2" name=""/>
          <p:cNvSpPr/>
          <p:nvPr/>
        </p:nvSpPr>
        <p:spPr>
          <a:xfrm>
            <a:off x="6326280" y="6674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3" name=""/>
          <p:cNvSpPr/>
          <p:nvPr/>
        </p:nvSpPr>
        <p:spPr>
          <a:xfrm>
            <a:off x="6326280" y="6865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4" name=""/>
          <p:cNvSpPr/>
          <p:nvPr/>
        </p:nvSpPr>
        <p:spPr>
          <a:xfrm>
            <a:off x="6326280" y="6958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5" name=""/>
          <p:cNvSpPr/>
          <p:nvPr/>
        </p:nvSpPr>
        <p:spPr>
          <a:xfrm>
            <a:off x="6331320" y="7056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6" name=""/>
          <p:cNvSpPr/>
          <p:nvPr/>
        </p:nvSpPr>
        <p:spPr>
          <a:xfrm>
            <a:off x="6331320" y="7293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7" name=""/>
          <p:cNvSpPr/>
          <p:nvPr/>
        </p:nvSpPr>
        <p:spPr>
          <a:xfrm>
            <a:off x="6336000" y="748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8" name=""/>
          <p:cNvSpPr/>
          <p:nvPr/>
        </p:nvSpPr>
        <p:spPr>
          <a:xfrm>
            <a:off x="6336000" y="75312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9" name=""/>
          <p:cNvSpPr/>
          <p:nvPr/>
        </p:nvSpPr>
        <p:spPr>
          <a:xfrm>
            <a:off x="6336000" y="7819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0" name=""/>
          <p:cNvSpPr/>
          <p:nvPr/>
        </p:nvSpPr>
        <p:spPr>
          <a:xfrm>
            <a:off x="633600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1" name=""/>
          <p:cNvSpPr/>
          <p:nvPr/>
        </p:nvSpPr>
        <p:spPr>
          <a:xfrm>
            <a:off x="6336000" y="79596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2" name=""/>
          <p:cNvSpPr/>
          <p:nvPr/>
        </p:nvSpPr>
        <p:spPr>
          <a:xfrm>
            <a:off x="6336000" y="8247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3" name=""/>
          <p:cNvSpPr/>
          <p:nvPr/>
        </p:nvSpPr>
        <p:spPr>
          <a:xfrm>
            <a:off x="6336000" y="8341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4" name=""/>
          <p:cNvSpPr/>
          <p:nvPr/>
        </p:nvSpPr>
        <p:spPr>
          <a:xfrm>
            <a:off x="6336000" y="839160"/>
            <a:ext cx="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5" name=""/>
          <p:cNvSpPr/>
          <p:nvPr/>
        </p:nvSpPr>
        <p:spPr>
          <a:xfrm>
            <a:off x="6336000" y="8722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6" name=""/>
          <p:cNvSpPr/>
          <p:nvPr/>
        </p:nvSpPr>
        <p:spPr>
          <a:xfrm>
            <a:off x="6336000" y="88200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7" name=""/>
          <p:cNvSpPr/>
          <p:nvPr/>
        </p:nvSpPr>
        <p:spPr>
          <a:xfrm>
            <a:off x="6340680" y="9201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8" name=""/>
          <p:cNvSpPr/>
          <p:nvPr/>
        </p:nvSpPr>
        <p:spPr>
          <a:xfrm>
            <a:off x="6340680" y="929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9" name=""/>
          <p:cNvSpPr/>
          <p:nvPr/>
        </p:nvSpPr>
        <p:spPr>
          <a:xfrm>
            <a:off x="6340680" y="934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0" name=""/>
          <p:cNvSpPr/>
          <p:nvPr/>
        </p:nvSpPr>
        <p:spPr>
          <a:xfrm>
            <a:off x="6340680" y="94392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1" name=""/>
          <p:cNvSpPr/>
          <p:nvPr/>
        </p:nvSpPr>
        <p:spPr>
          <a:xfrm>
            <a:off x="6340680" y="972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2" name=""/>
          <p:cNvSpPr/>
          <p:nvPr/>
        </p:nvSpPr>
        <p:spPr>
          <a:xfrm>
            <a:off x="6340680" y="9820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3" name=""/>
          <p:cNvSpPr/>
          <p:nvPr/>
        </p:nvSpPr>
        <p:spPr>
          <a:xfrm>
            <a:off x="6345360" y="1005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4" name=""/>
          <p:cNvSpPr/>
          <p:nvPr/>
        </p:nvSpPr>
        <p:spPr>
          <a:xfrm>
            <a:off x="6345360" y="1015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5" name=""/>
          <p:cNvSpPr/>
          <p:nvPr/>
        </p:nvSpPr>
        <p:spPr>
          <a:xfrm>
            <a:off x="6345360" y="10202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6" name=""/>
          <p:cNvSpPr/>
          <p:nvPr/>
        </p:nvSpPr>
        <p:spPr>
          <a:xfrm flipH="1">
            <a:off x="6340680" y="1029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7" name=""/>
          <p:cNvSpPr/>
          <p:nvPr/>
        </p:nvSpPr>
        <p:spPr>
          <a:xfrm>
            <a:off x="6340680" y="10342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8" name=""/>
          <p:cNvSpPr/>
          <p:nvPr/>
        </p:nvSpPr>
        <p:spPr>
          <a:xfrm>
            <a:off x="6340680" y="10486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9" name=""/>
          <p:cNvSpPr/>
          <p:nvPr/>
        </p:nvSpPr>
        <p:spPr>
          <a:xfrm>
            <a:off x="6340680" y="10584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0" name=""/>
          <p:cNvSpPr/>
          <p:nvPr/>
        </p:nvSpPr>
        <p:spPr>
          <a:xfrm>
            <a:off x="6340680" y="1072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1" name=""/>
          <p:cNvSpPr/>
          <p:nvPr/>
        </p:nvSpPr>
        <p:spPr>
          <a:xfrm>
            <a:off x="6340680" y="1082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2" name=""/>
          <p:cNvSpPr/>
          <p:nvPr/>
        </p:nvSpPr>
        <p:spPr>
          <a:xfrm flipH="1">
            <a:off x="6336000" y="1086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3" name=""/>
          <p:cNvSpPr/>
          <p:nvPr/>
        </p:nvSpPr>
        <p:spPr>
          <a:xfrm>
            <a:off x="6336000" y="10915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4" name=""/>
          <p:cNvSpPr/>
          <p:nvPr/>
        </p:nvSpPr>
        <p:spPr>
          <a:xfrm>
            <a:off x="6336000" y="11012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5" name=""/>
          <p:cNvSpPr/>
          <p:nvPr/>
        </p:nvSpPr>
        <p:spPr>
          <a:xfrm>
            <a:off x="6336000" y="111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6" name=""/>
          <p:cNvSpPr/>
          <p:nvPr/>
        </p:nvSpPr>
        <p:spPr>
          <a:xfrm>
            <a:off x="6336000" y="11203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7" name=""/>
          <p:cNvSpPr/>
          <p:nvPr/>
        </p:nvSpPr>
        <p:spPr>
          <a:xfrm>
            <a:off x="6336000" y="11296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8" name=""/>
          <p:cNvSpPr/>
          <p:nvPr/>
        </p:nvSpPr>
        <p:spPr>
          <a:xfrm>
            <a:off x="6336000" y="11440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9" name=""/>
          <p:cNvSpPr/>
          <p:nvPr/>
        </p:nvSpPr>
        <p:spPr>
          <a:xfrm>
            <a:off x="6336000" y="115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0" name=""/>
          <p:cNvSpPr/>
          <p:nvPr/>
        </p:nvSpPr>
        <p:spPr>
          <a:xfrm>
            <a:off x="6336000" y="11584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1" name=""/>
          <p:cNvSpPr/>
          <p:nvPr/>
        </p:nvSpPr>
        <p:spPr>
          <a:xfrm>
            <a:off x="6340680" y="1167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2" name=""/>
          <p:cNvSpPr/>
          <p:nvPr/>
        </p:nvSpPr>
        <p:spPr>
          <a:xfrm>
            <a:off x="6340680" y="1172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3" name=""/>
          <p:cNvSpPr/>
          <p:nvPr/>
        </p:nvSpPr>
        <p:spPr>
          <a:xfrm>
            <a:off x="6340680" y="1177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4" name=""/>
          <p:cNvSpPr/>
          <p:nvPr/>
        </p:nvSpPr>
        <p:spPr>
          <a:xfrm>
            <a:off x="6340680" y="1182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5" name=""/>
          <p:cNvSpPr/>
          <p:nvPr/>
        </p:nvSpPr>
        <p:spPr>
          <a:xfrm>
            <a:off x="6345360" y="1186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6" name=""/>
          <p:cNvSpPr/>
          <p:nvPr/>
        </p:nvSpPr>
        <p:spPr>
          <a:xfrm>
            <a:off x="6350400" y="1186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7" name=""/>
          <p:cNvSpPr/>
          <p:nvPr/>
        </p:nvSpPr>
        <p:spPr>
          <a:xfrm>
            <a:off x="6355080" y="1191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8" name=""/>
          <p:cNvSpPr/>
          <p:nvPr/>
        </p:nvSpPr>
        <p:spPr>
          <a:xfrm>
            <a:off x="6359760" y="1191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9" name=""/>
          <p:cNvSpPr/>
          <p:nvPr/>
        </p:nvSpPr>
        <p:spPr>
          <a:xfrm>
            <a:off x="6364440" y="11916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0" name=""/>
          <p:cNvSpPr/>
          <p:nvPr/>
        </p:nvSpPr>
        <p:spPr>
          <a:xfrm>
            <a:off x="6374160" y="1191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1" name=""/>
          <p:cNvSpPr/>
          <p:nvPr/>
        </p:nvSpPr>
        <p:spPr>
          <a:xfrm flipV="1">
            <a:off x="6378840" y="1186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2" name=""/>
          <p:cNvSpPr/>
          <p:nvPr/>
        </p:nvSpPr>
        <p:spPr>
          <a:xfrm>
            <a:off x="6383520" y="11869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3" name=""/>
          <p:cNvSpPr/>
          <p:nvPr/>
        </p:nvSpPr>
        <p:spPr>
          <a:xfrm>
            <a:off x="6388560" y="11869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4" name=""/>
          <p:cNvSpPr/>
          <p:nvPr/>
        </p:nvSpPr>
        <p:spPr>
          <a:xfrm flipV="1">
            <a:off x="6402600" y="1182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5" name=""/>
          <p:cNvSpPr/>
          <p:nvPr/>
        </p:nvSpPr>
        <p:spPr>
          <a:xfrm>
            <a:off x="6407640" y="11822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6" name=""/>
          <p:cNvSpPr/>
          <p:nvPr/>
        </p:nvSpPr>
        <p:spPr>
          <a:xfrm flipV="1">
            <a:off x="6421680" y="11775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7" name=""/>
          <p:cNvSpPr/>
          <p:nvPr/>
        </p:nvSpPr>
        <p:spPr>
          <a:xfrm>
            <a:off x="6426720" y="117756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8" name=""/>
          <p:cNvSpPr/>
          <p:nvPr/>
        </p:nvSpPr>
        <p:spPr>
          <a:xfrm>
            <a:off x="6440760" y="1177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9" name=""/>
          <p:cNvSpPr/>
          <p:nvPr/>
        </p:nvSpPr>
        <p:spPr>
          <a:xfrm flipV="1">
            <a:off x="6459840" y="11728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0" name=""/>
          <p:cNvSpPr/>
          <p:nvPr/>
        </p:nvSpPr>
        <p:spPr>
          <a:xfrm>
            <a:off x="6469560" y="11728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1" name=""/>
          <p:cNvSpPr/>
          <p:nvPr/>
        </p:nvSpPr>
        <p:spPr>
          <a:xfrm>
            <a:off x="6488640" y="11728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2" name=""/>
          <p:cNvSpPr/>
          <p:nvPr/>
        </p:nvSpPr>
        <p:spPr>
          <a:xfrm>
            <a:off x="6498000" y="11728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3" name=""/>
          <p:cNvSpPr/>
          <p:nvPr/>
        </p:nvSpPr>
        <p:spPr>
          <a:xfrm>
            <a:off x="6517080" y="11728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4" name=""/>
          <p:cNvSpPr/>
          <p:nvPr/>
        </p:nvSpPr>
        <p:spPr>
          <a:xfrm>
            <a:off x="6531480" y="11728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5" name=""/>
          <p:cNvSpPr/>
          <p:nvPr/>
        </p:nvSpPr>
        <p:spPr>
          <a:xfrm>
            <a:off x="6550560" y="11728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6" name=""/>
          <p:cNvSpPr/>
          <p:nvPr/>
        </p:nvSpPr>
        <p:spPr>
          <a:xfrm>
            <a:off x="6569640" y="11728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7" name=""/>
          <p:cNvSpPr/>
          <p:nvPr/>
        </p:nvSpPr>
        <p:spPr>
          <a:xfrm flipV="1">
            <a:off x="6579000" y="116784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8" name=""/>
          <p:cNvSpPr/>
          <p:nvPr/>
        </p:nvSpPr>
        <p:spPr>
          <a:xfrm>
            <a:off x="6593400" y="11678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9" name=""/>
          <p:cNvSpPr/>
          <p:nvPr/>
        </p:nvSpPr>
        <p:spPr>
          <a:xfrm>
            <a:off x="6607800" y="11678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0" name=""/>
          <p:cNvSpPr/>
          <p:nvPr/>
        </p:nvSpPr>
        <p:spPr>
          <a:xfrm flipV="1">
            <a:off x="6617160" y="11631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1" name=""/>
          <p:cNvSpPr/>
          <p:nvPr/>
        </p:nvSpPr>
        <p:spPr>
          <a:xfrm>
            <a:off x="6631560" y="11631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2" name=""/>
          <p:cNvSpPr/>
          <p:nvPr/>
        </p:nvSpPr>
        <p:spPr>
          <a:xfrm>
            <a:off x="6640920" y="116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3" name=""/>
          <p:cNvSpPr/>
          <p:nvPr/>
        </p:nvSpPr>
        <p:spPr>
          <a:xfrm>
            <a:off x="6660000" y="116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4" name=""/>
          <p:cNvSpPr/>
          <p:nvPr/>
        </p:nvSpPr>
        <p:spPr>
          <a:xfrm>
            <a:off x="6679080" y="1163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5" name=""/>
          <p:cNvSpPr/>
          <p:nvPr/>
        </p:nvSpPr>
        <p:spPr>
          <a:xfrm>
            <a:off x="6693480" y="1163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6" name=""/>
          <p:cNvSpPr/>
          <p:nvPr/>
        </p:nvSpPr>
        <p:spPr>
          <a:xfrm>
            <a:off x="6712560" y="116316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7" name=""/>
          <p:cNvSpPr/>
          <p:nvPr/>
        </p:nvSpPr>
        <p:spPr>
          <a:xfrm>
            <a:off x="6736320" y="11678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8" name=""/>
          <p:cNvSpPr/>
          <p:nvPr/>
        </p:nvSpPr>
        <p:spPr>
          <a:xfrm>
            <a:off x="6746040" y="116784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9" name=""/>
          <p:cNvSpPr/>
          <p:nvPr/>
        </p:nvSpPr>
        <p:spPr>
          <a:xfrm>
            <a:off x="6769800" y="117288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0" name=""/>
          <p:cNvSpPr/>
          <p:nvPr/>
        </p:nvSpPr>
        <p:spPr>
          <a:xfrm>
            <a:off x="6793560" y="11728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1" name=""/>
          <p:cNvSpPr/>
          <p:nvPr/>
        </p:nvSpPr>
        <p:spPr>
          <a:xfrm>
            <a:off x="6807960" y="11775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2" name=""/>
          <p:cNvSpPr/>
          <p:nvPr/>
        </p:nvSpPr>
        <p:spPr>
          <a:xfrm>
            <a:off x="6831720" y="11775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3" name=""/>
          <p:cNvSpPr/>
          <p:nvPr/>
        </p:nvSpPr>
        <p:spPr>
          <a:xfrm>
            <a:off x="6841440" y="1177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4" name=""/>
          <p:cNvSpPr/>
          <p:nvPr/>
        </p:nvSpPr>
        <p:spPr>
          <a:xfrm>
            <a:off x="6860520" y="1177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5" name=""/>
          <p:cNvSpPr/>
          <p:nvPr/>
        </p:nvSpPr>
        <p:spPr>
          <a:xfrm>
            <a:off x="6879600" y="11775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6" name=""/>
          <p:cNvSpPr/>
          <p:nvPr/>
        </p:nvSpPr>
        <p:spPr>
          <a:xfrm>
            <a:off x="6898680" y="11775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7" name=""/>
          <p:cNvSpPr/>
          <p:nvPr/>
        </p:nvSpPr>
        <p:spPr>
          <a:xfrm>
            <a:off x="6908040" y="11822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8" name=""/>
          <p:cNvSpPr/>
          <p:nvPr/>
        </p:nvSpPr>
        <p:spPr>
          <a:xfrm>
            <a:off x="6927120" y="11822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9" name=""/>
          <p:cNvSpPr/>
          <p:nvPr/>
        </p:nvSpPr>
        <p:spPr>
          <a:xfrm>
            <a:off x="6936840" y="1182240"/>
            <a:ext cx="18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0" name=""/>
          <p:cNvSpPr/>
          <p:nvPr/>
        </p:nvSpPr>
        <p:spPr>
          <a:xfrm>
            <a:off x="6955560" y="118692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1" name=""/>
          <p:cNvSpPr/>
          <p:nvPr/>
        </p:nvSpPr>
        <p:spPr>
          <a:xfrm>
            <a:off x="6979680" y="11869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2" name=""/>
          <p:cNvSpPr/>
          <p:nvPr/>
        </p:nvSpPr>
        <p:spPr>
          <a:xfrm>
            <a:off x="7003440" y="119160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3" name=""/>
          <p:cNvSpPr/>
          <p:nvPr/>
        </p:nvSpPr>
        <p:spPr>
          <a:xfrm>
            <a:off x="7012800" y="119664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4" name=""/>
          <p:cNvSpPr/>
          <p:nvPr/>
        </p:nvSpPr>
        <p:spPr>
          <a:xfrm>
            <a:off x="7036920" y="120132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5" name=""/>
          <p:cNvSpPr/>
          <p:nvPr/>
        </p:nvSpPr>
        <p:spPr>
          <a:xfrm>
            <a:off x="7050960" y="12013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6" name=""/>
          <p:cNvSpPr/>
          <p:nvPr/>
        </p:nvSpPr>
        <p:spPr>
          <a:xfrm>
            <a:off x="7070040" y="120600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7" name=""/>
          <p:cNvSpPr/>
          <p:nvPr/>
        </p:nvSpPr>
        <p:spPr>
          <a:xfrm>
            <a:off x="7094160" y="12106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8" name=""/>
          <p:cNvSpPr/>
          <p:nvPr/>
        </p:nvSpPr>
        <p:spPr>
          <a:xfrm>
            <a:off x="7103520" y="12157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9" name=""/>
          <p:cNvSpPr/>
          <p:nvPr/>
        </p:nvSpPr>
        <p:spPr>
          <a:xfrm>
            <a:off x="7127280" y="122040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0" name=""/>
          <p:cNvSpPr/>
          <p:nvPr/>
        </p:nvSpPr>
        <p:spPr>
          <a:xfrm>
            <a:off x="7151040" y="1220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1" name=""/>
          <p:cNvSpPr/>
          <p:nvPr/>
        </p:nvSpPr>
        <p:spPr>
          <a:xfrm flipV="1">
            <a:off x="7160760" y="12157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2" name=""/>
          <p:cNvSpPr/>
          <p:nvPr/>
        </p:nvSpPr>
        <p:spPr>
          <a:xfrm>
            <a:off x="7184520" y="121572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3" name=""/>
          <p:cNvSpPr/>
          <p:nvPr/>
        </p:nvSpPr>
        <p:spPr>
          <a:xfrm flipV="1">
            <a:off x="7208280" y="12106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4" name=""/>
          <p:cNvSpPr/>
          <p:nvPr/>
        </p:nvSpPr>
        <p:spPr>
          <a:xfrm>
            <a:off x="7222680" y="121068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5" name=""/>
          <p:cNvSpPr/>
          <p:nvPr/>
        </p:nvSpPr>
        <p:spPr>
          <a:xfrm flipV="1">
            <a:off x="7246440" y="120600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6" name=""/>
          <p:cNvSpPr/>
          <p:nvPr/>
        </p:nvSpPr>
        <p:spPr>
          <a:xfrm>
            <a:off x="7275240" y="12060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7" name=""/>
          <p:cNvSpPr/>
          <p:nvPr/>
        </p:nvSpPr>
        <p:spPr>
          <a:xfrm>
            <a:off x="7289280" y="120600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8" name=""/>
          <p:cNvSpPr/>
          <p:nvPr/>
        </p:nvSpPr>
        <p:spPr>
          <a:xfrm>
            <a:off x="7318080" y="121068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9" name=""/>
          <p:cNvSpPr/>
          <p:nvPr/>
        </p:nvSpPr>
        <p:spPr>
          <a:xfrm>
            <a:off x="7351560" y="121068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0" name=""/>
          <p:cNvSpPr/>
          <p:nvPr/>
        </p:nvSpPr>
        <p:spPr>
          <a:xfrm>
            <a:off x="7365600" y="121572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1" name=""/>
          <p:cNvSpPr/>
          <p:nvPr/>
        </p:nvSpPr>
        <p:spPr>
          <a:xfrm>
            <a:off x="7399080" y="122040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2" name=""/>
          <p:cNvSpPr/>
          <p:nvPr/>
        </p:nvSpPr>
        <p:spPr>
          <a:xfrm>
            <a:off x="7427880" y="122508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3" name=""/>
          <p:cNvSpPr/>
          <p:nvPr/>
        </p:nvSpPr>
        <p:spPr>
          <a:xfrm>
            <a:off x="7446960" y="1225080"/>
            <a:ext cx="284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4" name=""/>
          <p:cNvSpPr/>
          <p:nvPr/>
        </p:nvSpPr>
        <p:spPr>
          <a:xfrm>
            <a:off x="7475400" y="12297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5" name=""/>
          <p:cNvSpPr/>
          <p:nvPr/>
        </p:nvSpPr>
        <p:spPr>
          <a:xfrm>
            <a:off x="7494480" y="1229760"/>
            <a:ext cx="284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6" name=""/>
          <p:cNvSpPr/>
          <p:nvPr/>
        </p:nvSpPr>
        <p:spPr>
          <a:xfrm>
            <a:off x="7522920" y="123480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7" name=""/>
          <p:cNvSpPr/>
          <p:nvPr/>
        </p:nvSpPr>
        <p:spPr>
          <a:xfrm>
            <a:off x="7551720" y="123480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8" name=""/>
          <p:cNvSpPr/>
          <p:nvPr/>
        </p:nvSpPr>
        <p:spPr>
          <a:xfrm>
            <a:off x="7585200" y="12348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9" name=""/>
          <p:cNvSpPr/>
          <p:nvPr/>
        </p:nvSpPr>
        <p:spPr>
          <a:xfrm>
            <a:off x="7599240" y="12348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0" name=""/>
          <p:cNvSpPr/>
          <p:nvPr/>
        </p:nvSpPr>
        <p:spPr>
          <a:xfrm>
            <a:off x="7623000" y="123948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1" name=""/>
          <p:cNvSpPr/>
          <p:nvPr/>
        </p:nvSpPr>
        <p:spPr>
          <a:xfrm>
            <a:off x="7651800" y="12394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2" name=""/>
          <p:cNvSpPr/>
          <p:nvPr/>
        </p:nvSpPr>
        <p:spPr>
          <a:xfrm>
            <a:off x="7666200" y="1239480"/>
            <a:ext cx="284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3" name=""/>
          <p:cNvSpPr/>
          <p:nvPr/>
        </p:nvSpPr>
        <p:spPr>
          <a:xfrm>
            <a:off x="7694640" y="12441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4" name=""/>
          <p:cNvSpPr/>
          <p:nvPr/>
        </p:nvSpPr>
        <p:spPr>
          <a:xfrm>
            <a:off x="7718400" y="1244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5" name=""/>
          <p:cNvSpPr/>
          <p:nvPr/>
        </p:nvSpPr>
        <p:spPr>
          <a:xfrm>
            <a:off x="7732800" y="12441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6" name=""/>
          <p:cNvSpPr/>
          <p:nvPr/>
        </p:nvSpPr>
        <p:spPr>
          <a:xfrm>
            <a:off x="7756560" y="12441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7" name=""/>
          <p:cNvSpPr/>
          <p:nvPr/>
        </p:nvSpPr>
        <p:spPr>
          <a:xfrm>
            <a:off x="7770960" y="124416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8" name=""/>
          <p:cNvSpPr/>
          <p:nvPr/>
        </p:nvSpPr>
        <p:spPr>
          <a:xfrm flipV="1">
            <a:off x="7794720" y="12394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9" name=""/>
          <p:cNvSpPr/>
          <p:nvPr/>
        </p:nvSpPr>
        <p:spPr>
          <a:xfrm>
            <a:off x="7813800" y="12394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0" name=""/>
          <p:cNvSpPr/>
          <p:nvPr/>
        </p:nvSpPr>
        <p:spPr>
          <a:xfrm flipV="1">
            <a:off x="7823520" y="12348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1" name=""/>
          <p:cNvSpPr/>
          <p:nvPr/>
        </p:nvSpPr>
        <p:spPr>
          <a:xfrm>
            <a:off x="7842600" y="123480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2" name=""/>
          <p:cNvSpPr/>
          <p:nvPr/>
        </p:nvSpPr>
        <p:spPr>
          <a:xfrm flipV="1">
            <a:off x="7866360" y="12297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3" name=""/>
          <p:cNvSpPr/>
          <p:nvPr/>
        </p:nvSpPr>
        <p:spPr>
          <a:xfrm>
            <a:off x="7875720" y="12297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4" name=""/>
          <p:cNvSpPr/>
          <p:nvPr/>
        </p:nvSpPr>
        <p:spPr>
          <a:xfrm>
            <a:off x="7890120" y="12297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5" name=""/>
          <p:cNvSpPr/>
          <p:nvPr/>
        </p:nvSpPr>
        <p:spPr>
          <a:xfrm>
            <a:off x="7909200" y="122976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6" name=""/>
          <p:cNvSpPr/>
          <p:nvPr/>
        </p:nvSpPr>
        <p:spPr>
          <a:xfrm>
            <a:off x="7918920" y="122976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7" name=""/>
          <p:cNvSpPr/>
          <p:nvPr/>
        </p:nvSpPr>
        <p:spPr>
          <a:xfrm>
            <a:off x="7932960" y="12348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8" name=""/>
          <p:cNvSpPr/>
          <p:nvPr/>
        </p:nvSpPr>
        <p:spPr>
          <a:xfrm>
            <a:off x="7947360" y="123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9" name=""/>
          <p:cNvSpPr/>
          <p:nvPr/>
        </p:nvSpPr>
        <p:spPr>
          <a:xfrm>
            <a:off x="7952040" y="12348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0" name=""/>
          <p:cNvSpPr/>
          <p:nvPr/>
        </p:nvSpPr>
        <p:spPr>
          <a:xfrm>
            <a:off x="7961760" y="1234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1" name=""/>
          <p:cNvSpPr/>
          <p:nvPr/>
        </p:nvSpPr>
        <p:spPr>
          <a:xfrm flipV="1">
            <a:off x="7966440" y="1229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2" name=""/>
          <p:cNvSpPr/>
          <p:nvPr/>
        </p:nvSpPr>
        <p:spPr>
          <a:xfrm>
            <a:off x="7971120" y="1229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3" name=""/>
          <p:cNvSpPr/>
          <p:nvPr/>
        </p:nvSpPr>
        <p:spPr>
          <a:xfrm>
            <a:off x="7975800" y="12297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4" name=""/>
          <p:cNvSpPr/>
          <p:nvPr/>
        </p:nvSpPr>
        <p:spPr>
          <a:xfrm>
            <a:off x="7980840" y="1234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5" name=""/>
          <p:cNvSpPr/>
          <p:nvPr/>
        </p:nvSpPr>
        <p:spPr>
          <a:xfrm>
            <a:off x="7980840" y="1239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6" name=""/>
          <p:cNvSpPr/>
          <p:nvPr/>
        </p:nvSpPr>
        <p:spPr>
          <a:xfrm>
            <a:off x="8023680" y="12297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7" name=""/>
          <p:cNvSpPr/>
          <p:nvPr/>
        </p:nvSpPr>
        <p:spPr>
          <a:xfrm>
            <a:off x="8028360" y="1234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8" name=""/>
          <p:cNvSpPr/>
          <p:nvPr/>
        </p:nvSpPr>
        <p:spPr>
          <a:xfrm>
            <a:off x="8033040" y="12394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9" name=""/>
          <p:cNvSpPr/>
          <p:nvPr/>
        </p:nvSpPr>
        <p:spPr>
          <a:xfrm>
            <a:off x="8038080" y="12488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0" name=""/>
          <p:cNvSpPr/>
          <p:nvPr/>
        </p:nvSpPr>
        <p:spPr>
          <a:xfrm>
            <a:off x="8042760" y="125388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1" name=""/>
          <p:cNvSpPr/>
          <p:nvPr/>
        </p:nvSpPr>
        <p:spPr>
          <a:xfrm>
            <a:off x="8052120" y="12632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2" name=""/>
          <p:cNvSpPr/>
          <p:nvPr/>
        </p:nvSpPr>
        <p:spPr>
          <a:xfrm>
            <a:off x="8057160" y="12679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3" name=""/>
          <p:cNvSpPr/>
          <p:nvPr/>
        </p:nvSpPr>
        <p:spPr>
          <a:xfrm>
            <a:off x="8061840" y="12870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4" name=""/>
          <p:cNvSpPr/>
          <p:nvPr/>
        </p:nvSpPr>
        <p:spPr>
          <a:xfrm flipH="1">
            <a:off x="8052120" y="129672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5" name=""/>
          <p:cNvSpPr/>
          <p:nvPr/>
        </p:nvSpPr>
        <p:spPr>
          <a:xfrm flipH="1">
            <a:off x="8047440" y="13204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6" name=""/>
          <p:cNvSpPr/>
          <p:nvPr/>
        </p:nvSpPr>
        <p:spPr>
          <a:xfrm flipH="1">
            <a:off x="8028360" y="1329840"/>
            <a:ext cx="190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7" name=""/>
          <p:cNvSpPr/>
          <p:nvPr/>
        </p:nvSpPr>
        <p:spPr>
          <a:xfrm flipH="1">
            <a:off x="8019000" y="136332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8" name=""/>
          <p:cNvSpPr/>
          <p:nvPr/>
        </p:nvSpPr>
        <p:spPr>
          <a:xfrm flipH="1">
            <a:off x="7985520" y="1373040"/>
            <a:ext cx="334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9" name=""/>
          <p:cNvSpPr/>
          <p:nvPr/>
        </p:nvSpPr>
        <p:spPr>
          <a:xfrm>
            <a:off x="6264360" y="290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0" name=""/>
          <p:cNvSpPr/>
          <p:nvPr/>
        </p:nvSpPr>
        <p:spPr>
          <a:xfrm>
            <a:off x="6269040" y="290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1" name=""/>
          <p:cNvSpPr/>
          <p:nvPr/>
        </p:nvSpPr>
        <p:spPr>
          <a:xfrm>
            <a:off x="6269040" y="295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2" name=""/>
          <p:cNvSpPr/>
          <p:nvPr/>
        </p:nvSpPr>
        <p:spPr>
          <a:xfrm flipH="1">
            <a:off x="6264360" y="3002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3" name=""/>
          <p:cNvSpPr/>
          <p:nvPr/>
        </p:nvSpPr>
        <p:spPr>
          <a:xfrm flipH="1">
            <a:off x="6259680" y="3049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4" name=""/>
          <p:cNvSpPr/>
          <p:nvPr/>
        </p:nvSpPr>
        <p:spPr>
          <a:xfrm>
            <a:off x="6259680" y="309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5" name=""/>
          <p:cNvSpPr/>
          <p:nvPr/>
        </p:nvSpPr>
        <p:spPr>
          <a:xfrm flipH="1">
            <a:off x="6250320" y="3146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6" name=""/>
          <p:cNvSpPr/>
          <p:nvPr/>
        </p:nvSpPr>
        <p:spPr>
          <a:xfrm flipH="1">
            <a:off x="6240600" y="32400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7" name=""/>
          <p:cNvSpPr/>
          <p:nvPr/>
        </p:nvSpPr>
        <p:spPr>
          <a:xfrm flipH="1">
            <a:off x="6221520" y="343080"/>
            <a:ext cx="1908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8" name=""/>
          <p:cNvSpPr/>
          <p:nvPr/>
        </p:nvSpPr>
        <p:spPr>
          <a:xfrm flipH="1">
            <a:off x="6216840" y="367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9" name=""/>
          <p:cNvSpPr/>
          <p:nvPr/>
        </p:nvSpPr>
        <p:spPr>
          <a:xfrm flipH="1">
            <a:off x="6207120" y="37656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0" name=""/>
          <p:cNvSpPr/>
          <p:nvPr/>
        </p:nvSpPr>
        <p:spPr>
          <a:xfrm flipH="1">
            <a:off x="6188040" y="390960"/>
            <a:ext cx="190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1" name=""/>
          <p:cNvSpPr/>
          <p:nvPr/>
        </p:nvSpPr>
        <p:spPr>
          <a:xfrm>
            <a:off x="6188040" y="419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2" name=""/>
          <p:cNvSpPr/>
          <p:nvPr/>
        </p:nvSpPr>
        <p:spPr>
          <a:xfrm flipH="1">
            <a:off x="6183360" y="424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3" name=""/>
          <p:cNvSpPr/>
          <p:nvPr/>
        </p:nvSpPr>
        <p:spPr>
          <a:xfrm flipV="1">
            <a:off x="6183360" y="4194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4" name=""/>
          <p:cNvSpPr/>
          <p:nvPr/>
        </p:nvSpPr>
        <p:spPr>
          <a:xfrm flipV="1">
            <a:off x="6183360" y="4100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5" name=""/>
          <p:cNvSpPr/>
          <p:nvPr/>
        </p:nvSpPr>
        <p:spPr>
          <a:xfrm flipV="1">
            <a:off x="6188040" y="38628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6" name=""/>
          <p:cNvSpPr/>
          <p:nvPr/>
        </p:nvSpPr>
        <p:spPr>
          <a:xfrm flipV="1">
            <a:off x="6202440" y="343080"/>
            <a:ext cx="28800" cy="43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7" name=""/>
          <p:cNvSpPr/>
          <p:nvPr/>
        </p:nvSpPr>
        <p:spPr>
          <a:xfrm flipV="1">
            <a:off x="6231240" y="3337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8" name=""/>
          <p:cNvSpPr/>
          <p:nvPr/>
        </p:nvSpPr>
        <p:spPr>
          <a:xfrm flipV="1">
            <a:off x="6240600" y="290880"/>
            <a:ext cx="3816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9" name=""/>
          <p:cNvSpPr/>
          <p:nvPr/>
        </p:nvSpPr>
        <p:spPr>
          <a:xfrm flipV="1">
            <a:off x="6278760" y="2811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0" name=""/>
          <p:cNvSpPr/>
          <p:nvPr/>
        </p:nvSpPr>
        <p:spPr>
          <a:xfrm flipV="1">
            <a:off x="6288120" y="252720"/>
            <a:ext cx="334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1" name=""/>
          <p:cNvSpPr/>
          <p:nvPr/>
        </p:nvSpPr>
        <p:spPr>
          <a:xfrm>
            <a:off x="6321600" y="2527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2" name=""/>
          <p:cNvSpPr/>
          <p:nvPr/>
        </p:nvSpPr>
        <p:spPr>
          <a:xfrm flipV="1">
            <a:off x="6331320" y="248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3" name=""/>
          <p:cNvSpPr/>
          <p:nvPr/>
        </p:nvSpPr>
        <p:spPr>
          <a:xfrm>
            <a:off x="6336000" y="24804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4" name=""/>
          <p:cNvSpPr/>
          <p:nvPr/>
        </p:nvSpPr>
        <p:spPr>
          <a:xfrm>
            <a:off x="6355080" y="2574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5" name=""/>
          <p:cNvSpPr/>
          <p:nvPr/>
        </p:nvSpPr>
        <p:spPr>
          <a:xfrm>
            <a:off x="6359760" y="267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6" name=""/>
          <p:cNvSpPr/>
          <p:nvPr/>
        </p:nvSpPr>
        <p:spPr>
          <a:xfrm>
            <a:off x="6359760" y="276480"/>
            <a:ext cx="972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7" name=""/>
          <p:cNvSpPr/>
          <p:nvPr/>
        </p:nvSpPr>
        <p:spPr>
          <a:xfrm>
            <a:off x="6369480" y="338400"/>
            <a:ext cx="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8" name=""/>
          <p:cNvSpPr/>
          <p:nvPr/>
        </p:nvSpPr>
        <p:spPr>
          <a:xfrm>
            <a:off x="5964120" y="614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9" name=""/>
          <p:cNvSpPr/>
          <p:nvPr/>
        </p:nvSpPr>
        <p:spPr>
          <a:xfrm>
            <a:off x="5968800" y="614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0" name=""/>
          <p:cNvSpPr/>
          <p:nvPr/>
        </p:nvSpPr>
        <p:spPr>
          <a:xfrm>
            <a:off x="5968800" y="6195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1" name=""/>
          <p:cNvSpPr/>
          <p:nvPr/>
        </p:nvSpPr>
        <p:spPr>
          <a:xfrm>
            <a:off x="5968800" y="624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2" name=""/>
          <p:cNvSpPr/>
          <p:nvPr/>
        </p:nvSpPr>
        <p:spPr>
          <a:xfrm>
            <a:off x="5968800" y="629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3" name=""/>
          <p:cNvSpPr/>
          <p:nvPr/>
        </p:nvSpPr>
        <p:spPr>
          <a:xfrm>
            <a:off x="5968800" y="6339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4" name=""/>
          <p:cNvSpPr/>
          <p:nvPr/>
        </p:nvSpPr>
        <p:spPr>
          <a:xfrm>
            <a:off x="5968800" y="6436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5" name=""/>
          <p:cNvSpPr/>
          <p:nvPr/>
        </p:nvSpPr>
        <p:spPr>
          <a:xfrm>
            <a:off x="5968800" y="6577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6" name=""/>
          <p:cNvSpPr/>
          <p:nvPr/>
        </p:nvSpPr>
        <p:spPr>
          <a:xfrm>
            <a:off x="5968800" y="672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7" name=""/>
          <p:cNvSpPr/>
          <p:nvPr/>
        </p:nvSpPr>
        <p:spPr>
          <a:xfrm>
            <a:off x="5968800" y="6768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8" name=""/>
          <p:cNvSpPr/>
          <p:nvPr/>
        </p:nvSpPr>
        <p:spPr>
          <a:xfrm>
            <a:off x="5968800" y="6912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9" name=""/>
          <p:cNvSpPr/>
          <p:nvPr/>
        </p:nvSpPr>
        <p:spPr>
          <a:xfrm>
            <a:off x="5968800" y="700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0" name=""/>
          <p:cNvSpPr/>
          <p:nvPr/>
        </p:nvSpPr>
        <p:spPr>
          <a:xfrm>
            <a:off x="5968800" y="7056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1" name=""/>
          <p:cNvSpPr/>
          <p:nvPr/>
        </p:nvSpPr>
        <p:spPr>
          <a:xfrm>
            <a:off x="5973480" y="7200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2" name=""/>
          <p:cNvSpPr/>
          <p:nvPr/>
        </p:nvSpPr>
        <p:spPr>
          <a:xfrm>
            <a:off x="5978520" y="729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3" name=""/>
          <p:cNvSpPr/>
          <p:nvPr/>
        </p:nvSpPr>
        <p:spPr>
          <a:xfrm>
            <a:off x="5983200" y="734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4" name=""/>
          <p:cNvSpPr/>
          <p:nvPr/>
        </p:nvSpPr>
        <p:spPr>
          <a:xfrm>
            <a:off x="5992560" y="734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5" name=""/>
          <p:cNvSpPr/>
          <p:nvPr/>
        </p:nvSpPr>
        <p:spPr>
          <a:xfrm>
            <a:off x="5997600" y="734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6" name=""/>
          <p:cNvSpPr/>
          <p:nvPr/>
        </p:nvSpPr>
        <p:spPr>
          <a:xfrm flipV="1">
            <a:off x="6002280" y="71028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7" name=""/>
          <p:cNvSpPr/>
          <p:nvPr/>
        </p:nvSpPr>
        <p:spPr>
          <a:xfrm flipV="1">
            <a:off x="6021360" y="705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8" name=""/>
          <p:cNvSpPr/>
          <p:nvPr/>
        </p:nvSpPr>
        <p:spPr>
          <a:xfrm flipV="1">
            <a:off x="6026040" y="695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9" name=""/>
          <p:cNvSpPr/>
          <p:nvPr/>
        </p:nvSpPr>
        <p:spPr>
          <a:xfrm flipV="1">
            <a:off x="6030720" y="67212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0" name=""/>
          <p:cNvSpPr/>
          <p:nvPr/>
        </p:nvSpPr>
        <p:spPr>
          <a:xfrm flipV="1">
            <a:off x="6035760" y="6577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1" name=""/>
          <p:cNvSpPr/>
          <p:nvPr/>
        </p:nvSpPr>
        <p:spPr>
          <a:xfrm flipV="1">
            <a:off x="6040440" y="64368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2" name=""/>
          <p:cNvSpPr/>
          <p:nvPr/>
        </p:nvSpPr>
        <p:spPr>
          <a:xfrm flipV="1">
            <a:off x="6045120" y="6386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3" name=""/>
          <p:cNvSpPr/>
          <p:nvPr/>
        </p:nvSpPr>
        <p:spPr>
          <a:xfrm flipV="1">
            <a:off x="6049800" y="6292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4" name=""/>
          <p:cNvSpPr/>
          <p:nvPr/>
        </p:nvSpPr>
        <p:spPr>
          <a:xfrm>
            <a:off x="6054840" y="629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5" name=""/>
          <p:cNvSpPr/>
          <p:nvPr/>
        </p:nvSpPr>
        <p:spPr>
          <a:xfrm>
            <a:off x="6059520" y="629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6" name=""/>
          <p:cNvSpPr/>
          <p:nvPr/>
        </p:nvSpPr>
        <p:spPr>
          <a:xfrm>
            <a:off x="6064200" y="633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7" name=""/>
          <p:cNvSpPr/>
          <p:nvPr/>
        </p:nvSpPr>
        <p:spPr>
          <a:xfrm>
            <a:off x="6068880" y="638640"/>
            <a:ext cx="97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8" name=""/>
          <p:cNvSpPr/>
          <p:nvPr/>
        </p:nvSpPr>
        <p:spPr>
          <a:xfrm>
            <a:off x="6078600" y="662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9" name=""/>
          <p:cNvSpPr/>
          <p:nvPr/>
        </p:nvSpPr>
        <p:spPr>
          <a:xfrm>
            <a:off x="6078600" y="667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0" name=""/>
          <p:cNvSpPr/>
          <p:nvPr/>
        </p:nvSpPr>
        <p:spPr>
          <a:xfrm>
            <a:off x="6083280" y="6768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1" name=""/>
          <p:cNvSpPr/>
          <p:nvPr/>
        </p:nvSpPr>
        <p:spPr>
          <a:xfrm>
            <a:off x="6083280" y="68652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2" name=""/>
          <p:cNvSpPr/>
          <p:nvPr/>
        </p:nvSpPr>
        <p:spPr>
          <a:xfrm>
            <a:off x="6087960" y="7102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3" name=""/>
          <p:cNvSpPr/>
          <p:nvPr/>
        </p:nvSpPr>
        <p:spPr>
          <a:xfrm flipH="1">
            <a:off x="6078600" y="724680"/>
            <a:ext cx="9360" cy="475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4" name=""/>
          <p:cNvSpPr/>
          <p:nvPr/>
        </p:nvSpPr>
        <p:spPr>
          <a:xfrm flipH="1">
            <a:off x="6073920" y="7722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5" name=""/>
          <p:cNvSpPr/>
          <p:nvPr/>
        </p:nvSpPr>
        <p:spPr>
          <a:xfrm flipH="1">
            <a:off x="6068880" y="78660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6" name=""/>
          <p:cNvSpPr/>
          <p:nvPr/>
        </p:nvSpPr>
        <p:spPr>
          <a:xfrm flipH="1">
            <a:off x="6064200" y="801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7" name=""/>
          <p:cNvSpPr/>
          <p:nvPr/>
        </p:nvSpPr>
        <p:spPr>
          <a:xfrm flipH="1">
            <a:off x="6054840" y="81036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8" name=""/>
          <p:cNvSpPr/>
          <p:nvPr/>
        </p:nvSpPr>
        <p:spPr>
          <a:xfrm flipH="1">
            <a:off x="6040440" y="82944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9" name=""/>
          <p:cNvSpPr/>
          <p:nvPr/>
        </p:nvSpPr>
        <p:spPr>
          <a:xfrm flipH="1">
            <a:off x="6035760" y="839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0" name=""/>
          <p:cNvSpPr/>
          <p:nvPr/>
        </p:nvSpPr>
        <p:spPr>
          <a:xfrm flipH="1" flipV="1">
            <a:off x="6011640" y="815040"/>
            <a:ext cx="241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1" name=""/>
          <p:cNvSpPr/>
          <p:nvPr/>
        </p:nvSpPr>
        <p:spPr>
          <a:xfrm flipH="1" flipV="1">
            <a:off x="6006960" y="79128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2" name=""/>
          <p:cNvSpPr/>
          <p:nvPr/>
        </p:nvSpPr>
        <p:spPr>
          <a:xfrm flipV="1">
            <a:off x="6006960" y="776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3" name=""/>
          <p:cNvSpPr/>
          <p:nvPr/>
        </p:nvSpPr>
        <p:spPr>
          <a:xfrm flipV="1">
            <a:off x="6011640" y="748440"/>
            <a:ext cx="504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4" name=""/>
          <p:cNvSpPr/>
          <p:nvPr/>
        </p:nvSpPr>
        <p:spPr>
          <a:xfrm flipH="1">
            <a:off x="7179840" y="1382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5" name=""/>
          <p:cNvSpPr/>
          <p:nvPr/>
        </p:nvSpPr>
        <p:spPr>
          <a:xfrm flipH="1">
            <a:off x="7175160" y="1382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6" name=""/>
          <p:cNvSpPr/>
          <p:nvPr/>
        </p:nvSpPr>
        <p:spPr>
          <a:xfrm flipH="1">
            <a:off x="7170120" y="13870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7" name=""/>
          <p:cNvSpPr/>
          <p:nvPr/>
        </p:nvSpPr>
        <p:spPr>
          <a:xfrm>
            <a:off x="7170120" y="1387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8" name=""/>
          <p:cNvSpPr/>
          <p:nvPr/>
        </p:nvSpPr>
        <p:spPr>
          <a:xfrm flipH="1">
            <a:off x="7165440" y="1392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9" name=""/>
          <p:cNvSpPr/>
          <p:nvPr/>
        </p:nvSpPr>
        <p:spPr>
          <a:xfrm flipH="1">
            <a:off x="7156080" y="139212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0" name=""/>
          <p:cNvSpPr/>
          <p:nvPr/>
        </p:nvSpPr>
        <p:spPr>
          <a:xfrm flipH="1">
            <a:off x="7151040" y="14061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1" name=""/>
          <p:cNvSpPr/>
          <p:nvPr/>
        </p:nvSpPr>
        <p:spPr>
          <a:xfrm flipH="1">
            <a:off x="7146360" y="1411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2" name=""/>
          <p:cNvSpPr/>
          <p:nvPr/>
        </p:nvSpPr>
        <p:spPr>
          <a:xfrm flipH="1">
            <a:off x="7137000" y="141588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3" name=""/>
          <p:cNvSpPr/>
          <p:nvPr/>
        </p:nvSpPr>
        <p:spPr>
          <a:xfrm flipH="1">
            <a:off x="7131960" y="14302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4" name=""/>
          <p:cNvSpPr/>
          <p:nvPr/>
        </p:nvSpPr>
        <p:spPr>
          <a:xfrm>
            <a:off x="7131960" y="1439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5" name=""/>
          <p:cNvSpPr/>
          <p:nvPr/>
        </p:nvSpPr>
        <p:spPr>
          <a:xfrm flipH="1">
            <a:off x="7127280" y="1444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6" name=""/>
          <p:cNvSpPr/>
          <p:nvPr/>
        </p:nvSpPr>
        <p:spPr>
          <a:xfrm>
            <a:off x="7127280" y="1449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7" name=""/>
          <p:cNvSpPr/>
          <p:nvPr/>
        </p:nvSpPr>
        <p:spPr>
          <a:xfrm>
            <a:off x="7127280" y="1458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8" name=""/>
          <p:cNvSpPr/>
          <p:nvPr/>
        </p:nvSpPr>
        <p:spPr>
          <a:xfrm>
            <a:off x="7127280" y="1463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9" name=""/>
          <p:cNvSpPr/>
          <p:nvPr/>
        </p:nvSpPr>
        <p:spPr>
          <a:xfrm flipH="1">
            <a:off x="7194240" y="1487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0" name=""/>
          <p:cNvSpPr/>
          <p:nvPr/>
        </p:nvSpPr>
        <p:spPr>
          <a:xfrm flipV="1">
            <a:off x="7194240" y="1482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1" name=""/>
          <p:cNvSpPr/>
          <p:nvPr/>
        </p:nvSpPr>
        <p:spPr>
          <a:xfrm flipH="1" flipV="1">
            <a:off x="7189200" y="14778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2" name=""/>
          <p:cNvSpPr/>
          <p:nvPr/>
        </p:nvSpPr>
        <p:spPr>
          <a:xfrm flipV="1">
            <a:off x="7189200" y="1473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3" name=""/>
          <p:cNvSpPr/>
          <p:nvPr/>
        </p:nvSpPr>
        <p:spPr>
          <a:xfrm flipH="1" flipV="1">
            <a:off x="7184520" y="14684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4" name=""/>
          <p:cNvSpPr/>
          <p:nvPr/>
        </p:nvSpPr>
        <p:spPr>
          <a:xfrm flipH="1" flipV="1">
            <a:off x="7179840" y="14634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5" name=""/>
          <p:cNvSpPr/>
          <p:nvPr/>
        </p:nvSpPr>
        <p:spPr>
          <a:xfrm flipH="1" flipV="1">
            <a:off x="7175160" y="144432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6" name=""/>
          <p:cNvSpPr/>
          <p:nvPr/>
        </p:nvSpPr>
        <p:spPr>
          <a:xfrm flipH="1" flipV="1">
            <a:off x="7170120" y="143028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7" name=""/>
          <p:cNvSpPr/>
          <p:nvPr/>
        </p:nvSpPr>
        <p:spPr>
          <a:xfrm flipH="1" flipV="1">
            <a:off x="7165440" y="14205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8" name=""/>
          <p:cNvSpPr/>
          <p:nvPr/>
        </p:nvSpPr>
        <p:spPr>
          <a:xfrm flipH="1" flipV="1">
            <a:off x="7160760" y="14061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9" name=""/>
          <p:cNvSpPr/>
          <p:nvPr/>
        </p:nvSpPr>
        <p:spPr>
          <a:xfrm flipH="1" flipV="1">
            <a:off x="7151040" y="1377720"/>
            <a:ext cx="972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0" name=""/>
          <p:cNvSpPr/>
          <p:nvPr/>
        </p:nvSpPr>
        <p:spPr>
          <a:xfrm>
            <a:off x="6579000" y="10155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1" name=""/>
          <p:cNvSpPr/>
          <p:nvPr/>
        </p:nvSpPr>
        <p:spPr>
          <a:xfrm>
            <a:off x="6584040" y="1020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2" name=""/>
          <p:cNvSpPr/>
          <p:nvPr/>
        </p:nvSpPr>
        <p:spPr>
          <a:xfrm>
            <a:off x="6584040" y="102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3" name=""/>
          <p:cNvSpPr/>
          <p:nvPr/>
        </p:nvSpPr>
        <p:spPr>
          <a:xfrm flipH="1">
            <a:off x="6579000" y="10296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4" name=""/>
          <p:cNvSpPr/>
          <p:nvPr/>
        </p:nvSpPr>
        <p:spPr>
          <a:xfrm>
            <a:off x="6579000" y="10342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5" name=""/>
          <p:cNvSpPr/>
          <p:nvPr/>
        </p:nvSpPr>
        <p:spPr>
          <a:xfrm>
            <a:off x="6579000" y="10393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6" name=""/>
          <p:cNvSpPr/>
          <p:nvPr/>
        </p:nvSpPr>
        <p:spPr>
          <a:xfrm flipH="1">
            <a:off x="6574320" y="1058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7" name=""/>
          <p:cNvSpPr/>
          <p:nvPr/>
        </p:nvSpPr>
        <p:spPr>
          <a:xfrm>
            <a:off x="6574320" y="1063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8" name=""/>
          <p:cNvSpPr/>
          <p:nvPr/>
        </p:nvSpPr>
        <p:spPr>
          <a:xfrm flipH="1">
            <a:off x="6564960" y="106776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9" name=""/>
          <p:cNvSpPr/>
          <p:nvPr/>
        </p:nvSpPr>
        <p:spPr>
          <a:xfrm flipH="1">
            <a:off x="6559920" y="10821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0" name=""/>
          <p:cNvSpPr/>
          <p:nvPr/>
        </p:nvSpPr>
        <p:spPr>
          <a:xfrm flipH="1">
            <a:off x="6555240" y="1082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1" name=""/>
          <p:cNvSpPr/>
          <p:nvPr/>
        </p:nvSpPr>
        <p:spPr>
          <a:xfrm flipH="1" flipV="1">
            <a:off x="6536160" y="10821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2" name=""/>
          <p:cNvSpPr/>
          <p:nvPr/>
        </p:nvSpPr>
        <p:spPr>
          <a:xfrm flipH="1">
            <a:off x="6531480" y="1082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3" name=""/>
          <p:cNvSpPr/>
          <p:nvPr/>
        </p:nvSpPr>
        <p:spPr>
          <a:xfrm flipH="1" flipV="1">
            <a:off x="6526800" y="1077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4" name=""/>
          <p:cNvSpPr/>
          <p:nvPr/>
        </p:nvSpPr>
        <p:spPr>
          <a:xfrm flipH="1">
            <a:off x="6521760" y="1077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5" name=""/>
          <p:cNvSpPr/>
          <p:nvPr/>
        </p:nvSpPr>
        <p:spPr>
          <a:xfrm flipH="1" flipV="1">
            <a:off x="6512400" y="105840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6" name=""/>
          <p:cNvSpPr/>
          <p:nvPr/>
        </p:nvSpPr>
        <p:spPr>
          <a:xfrm flipV="1">
            <a:off x="6512400" y="1053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7" name=""/>
          <p:cNvSpPr/>
          <p:nvPr/>
        </p:nvSpPr>
        <p:spPr>
          <a:xfrm flipV="1">
            <a:off x="6512400" y="1048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8" name=""/>
          <p:cNvSpPr/>
          <p:nvPr/>
        </p:nvSpPr>
        <p:spPr>
          <a:xfrm flipV="1">
            <a:off x="6512400" y="1034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9" name=""/>
          <p:cNvSpPr/>
          <p:nvPr/>
        </p:nvSpPr>
        <p:spPr>
          <a:xfrm flipV="1">
            <a:off x="6517080" y="10202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0" name=""/>
          <p:cNvSpPr/>
          <p:nvPr/>
        </p:nvSpPr>
        <p:spPr>
          <a:xfrm flipV="1">
            <a:off x="6521760" y="10155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1" name=""/>
          <p:cNvSpPr/>
          <p:nvPr/>
        </p:nvSpPr>
        <p:spPr>
          <a:xfrm flipV="1">
            <a:off x="6526800" y="10105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2" name=""/>
          <p:cNvSpPr/>
          <p:nvPr/>
        </p:nvSpPr>
        <p:spPr>
          <a:xfrm flipV="1">
            <a:off x="6531480" y="100116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3" name=""/>
          <p:cNvSpPr/>
          <p:nvPr/>
        </p:nvSpPr>
        <p:spPr>
          <a:xfrm flipV="1">
            <a:off x="6550560" y="996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4" name=""/>
          <p:cNvSpPr/>
          <p:nvPr/>
        </p:nvSpPr>
        <p:spPr>
          <a:xfrm>
            <a:off x="6555240" y="9964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5" name=""/>
          <p:cNvSpPr/>
          <p:nvPr/>
        </p:nvSpPr>
        <p:spPr>
          <a:xfrm>
            <a:off x="6564960" y="1001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6" name=""/>
          <p:cNvSpPr/>
          <p:nvPr/>
        </p:nvSpPr>
        <p:spPr>
          <a:xfrm>
            <a:off x="6569640" y="10058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7" name=""/>
          <p:cNvSpPr/>
          <p:nvPr/>
        </p:nvSpPr>
        <p:spPr>
          <a:xfrm>
            <a:off x="6717240" y="9723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8" name=""/>
          <p:cNvSpPr/>
          <p:nvPr/>
        </p:nvSpPr>
        <p:spPr>
          <a:xfrm>
            <a:off x="6717240" y="97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9" name=""/>
          <p:cNvSpPr/>
          <p:nvPr/>
        </p:nvSpPr>
        <p:spPr>
          <a:xfrm>
            <a:off x="6717240" y="982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0" name=""/>
          <p:cNvSpPr/>
          <p:nvPr/>
        </p:nvSpPr>
        <p:spPr>
          <a:xfrm>
            <a:off x="6717240" y="98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1" name=""/>
          <p:cNvSpPr/>
          <p:nvPr/>
        </p:nvSpPr>
        <p:spPr>
          <a:xfrm>
            <a:off x="6717240" y="991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2" name=""/>
          <p:cNvSpPr/>
          <p:nvPr/>
        </p:nvSpPr>
        <p:spPr>
          <a:xfrm flipH="1">
            <a:off x="6712560" y="996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3" name=""/>
          <p:cNvSpPr/>
          <p:nvPr/>
        </p:nvSpPr>
        <p:spPr>
          <a:xfrm>
            <a:off x="6712560" y="1001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4" name=""/>
          <p:cNvSpPr/>
          <p:nvPr/>
        </p:nvSpPr>
        <p:spPr>
          <a:xfrm>
            <a:off x="6712560" y="10058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5" name=""/>
          <p:cNvSpPr/>
          <p:nvPr/>
        </p:nvSpPr>
        <p:spPr>
          <a:xfrm>
            <a:off x="6712560" y="1015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6" name=""/>
          <p:cNvSpPr/>
          <p:nvPr/>
        </p:nvSpPr>
        <p:spPr>
          <a:xfrm flipH="1">
            <a:off x="6707880" y="10202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7" name=""/>
          <p:cNvSpPr/>
          <p:nvPr/>
        </p:nvSpPr>
        <p:spPr>
          <a:xfrm flipH="1">
            <a:off x="6703200" y="10342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8" name=""/>
          <p:cNvSpPr/>
          <p:nvPr/>
        </p:nvSpPr>
        <p:spPr>
          <a:xfrm flipH="1">
            <a:off x="6688800" y="1044000"/>
            <a:ext cx="144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9" name=""/>
          <p:cNvSpPr/>
          <p:nvPr/>
        </p:nvSpPr>
        <p:spPr>
          <a:xfrm flipH="1">
            <a:off x="6684120" y="1058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0" name=""/>
          <p:cNvSpPr/>
          <p:nvPr/>
        </p:nvSpPr>
        <p:spPr>
          <a:xfrm flipH="1" flipV="1">
            <a:off x="6665040" y="105336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1" name=""/>
          <p:cNvSpPr/>
          <p:nvPr/>
        </p:nvSpPr>
        <p:spPr>
          <a:xfrm flipH="1">
            <a:off x="6660000" y="1053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2" name=""/>
          <p:cNvSpPr/>
          <p:nvPr/>
        </p:nvSpPr>
        <p:spPr>
          <a:xfrm flipH="1" flipV="1">
            <a:off x="6655320" y="1048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3" name=""/>
          <p:cNvSpPr/>
          <p:nvPr/>
        </p:nvSpPr>
        <p:spPr>
          <a:xfrm flipH="1" flipV="1">
            <a:off x="6645960" y="10393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4" name=""/>
          <p:cNvSpPr/>
          <p:nvPr/>
        </p:nvSpPr>
        <p:spPr>
          <a:xfrm flipH="1" flipV="1">
            <a:off x="6640920" y="10296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5" name=""/>
          <p:cNvSpPr/>
          <p:nvPr/>
        </p:nvSpPr>
        <p:spPr>
          <a:xfrm flipV="1">
            <a:off x="6640920" y="102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6" name=""/>
          <p:cNvSpPr/>
          <p:nvPr/>
        </p:nvSpPr>
        <p:spPr>
          <a:xfrm flipV="1">
            <a:off x="6640920" y="10011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7" name=""/>
          <p:cNvSpPr/>
          <p:nvPr/>
        </p:nvSpPr>
        <p:spPr>
          <a:xfrm flipV="1">
            <a:off x="6640920" y="9964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8" name=""/>
          <p:cNvSpPr/>
          <p:nvPr/>
        </p:nvSpPr>
        <p:spPr>
          <a:xfrm flipV="1">
            <a:off x="6645960" y="98676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9" name=""/>
          <p:cNvSpPr/>
          <p:nvPr/>
        </p:nvSpPr>
        <p:spPr>
          <a:xfrm>
            <a:off x="6660000" y="9867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0" name=""/>
          <p:cNvSpPr/>
          <p:nvPr/>
        </p:nvSpPr>
        <p:spPr>
          <a:xfrm>
            <a:off x="6665040" y="986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1" name=""/>
          <p:cNvSpPr/>
          <p:nvPr/>
        </p:nvSpPr>
        <p:spPr>
          <a:xfrm>
            <a:off x="6669720" y="9867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2" name=""/>
          <p:cNvSpPr/>
          <p:nvPr/>
        </p:nvSpPr>
        <p:spPr>
          <a:xfrm>
            <a:off x="6679080" y="9867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3" name=""/>
          <p:cNvSpPr/>
          <p:nvPr/>
        </p:nvSpPr>
        <p:spPr>
          <a:xfrm flipH="1">
            <a:off x="6888960" y="9914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4" name=""/>
          <p:cNvSpPr/>
          <p:nvPr/>
        </p:nvSpPr>
        <p:spPr>
          <a:xfrm>
            <a:off x="6888960" y="99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5" name=""/>
          <p:cNvSpPr/>
          <p:nvPr/>
        </p:nvSpPr>
        <p:spPr>
          <a:xfrm flipH="1">
            <a:off x="6884280" y="1001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6" name=""/>
          <p:cNvSpPr/>
          <p:nvPr/>
        </p:nvSpPr>
        <p:spPr>
          <a:xfrm flipH="1">
            <a:off x="6874560" y="10011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7" name=""/>
          <p:cNvSpPr/>
          <p:nvPr/>
        </p:nvSpPr>
        <p:spPr>
          <a:xfrm flipH="1">
            <a:off x="6869880" y="1005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8" name=""/>
          <p:cNvSpPr/>
          <p:nvPr/>
        </p:nvSpPr>
        <p:spPr>
          <a:xfrm flipH="1">
            <a:off x="6860520" y="101052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9" name=""/>
          <p:cNvSpPr/>
          <p:nvPr/>
        </p:nvSpPr>
        <p:spPr>
          <a:xfrm flipH="1">
            <a:off x="6836400" y="1015560"/>
            <a:ext cx="241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0" name=""/>
          <p:cNvSpPr/>
          <p:nvPr/>
        </p:nvSpPr>
        <p:spPr>
          <a:xfrm flipH="1">
            <a:off x="6822360" y="102492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1" name=""/>
          <p:cNvSpPr/>
          <p:nvPr/>
        </p:nvSpPr>
        <p:spPr>
          <a:xfrm flipH="1">
            <a:off x="6812640" y="10296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2" name=""/>
          <p:cNvSpPr/>
          <p:nvPr/>
        </p:nvSpPr>
        <p:spPr>
          <a:xfrm flipH="1" flipV="1">
            <a:off x="6803280" y="1024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3" name=""/>
          <p:cNvSpPr/>
          <p:nvPr/>
        </p:nvSpPr>
        <p:spPr>
          <a:xfrm flipH="1" flipV="1">
            <a:off x="6793560" y="100584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4" name=""/>
          <p:cNvSpPr/>
          <p:nvPr/>
        </p:nvSpPr>
        <p:spPr>
          <a:xfrm flipH="1" flipV="1">
            <a:off x="6788880" y="1001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5" name=""/>
          <p:cNvSpPr/>
          <p:nvPr/>
        </p:nvSpPr>
        <p:spPr>
          <a:xfrm flipV="1">
            <a:off x="6788880" y="9867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6" name=""/>
          <p:cNvSpPr/>
          <p:nvPr/>
        </p:nvSpPr>
        <p:spPr>
          <a:xfrm flipV="1">
            <a:off x="6793560" y="9774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7" name=""/>
          <p:cNvSpPr/>
          <p:nvPr/>
        </p:nvSpPr>
        <p:spPr>
          <a:xfrm flipV="1">
            <a:off x="6798240" y="9723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8" name=""/>
          <p:cNvSpPr/>
          <p:nvPr/>
        </p:nvSpPr>
        <p:spPr>
          <a:xfrm flipV="1">
            <a:off x="6803280" y="9676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9" name=""/>
          <p:cNvSpPr/>
          <p:nvPr/>
        </p:nvSpPr>
        <p:spPr>
          <a:xfrm flipV="1">
            <a:off x="6812640" y="9583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0" name=""/>
          <p:cNvSpPr/>
          <p:nvPr/>
        </p:nvSpPr>
        <p:spPr>
          <a:xfrm flipV="1">
            <a:off x="6827040" y="95328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1" name=""/>
          <p:cNvSpPr/>
          <p:nvPr/>
        </p:nvSpPr>
        <p:spPr>
          <a:xfrm>
            <a:off x="6846120" y="953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2" name=""/>
          <p:cNvSpPr/>
          <p:nvPr/>
        </p:nvSpPr>
        <p:spPr>
          <a:xfrm>
            <a:off x="6850800" y="9532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3" name=""/>
          <p:cNvSpPr/>
          <p:nvPr/>
        </p:nvSpPr>
        <p:spPr>
          <a:xfrm>
            <a:off x="6865200" y="95328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4" name=""/>
          <p:cNvSpPr/>
          <p:nvPr/>
        </p:nvSpPr>
        <p:spPr>
          <a:xfrm flipH="1">
            <a:off x="6984360" y="967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5" name=""/>
          <p:cNvSpPr/>
          <p:nvPr/>
        </p:nvSpPr>
        <p:spPr>
          <a:xfrm>
            <a:off x="6984360" y="972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6" name=""/>
          <p:cNvSpPr/>
          <p:nvPr/>
        </p:nvSpPr>
        <p:spPr>
          <a:xfrm flipH="1">
            <a:off x="6979680" y="982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7" name=""/>
          <p:cNvSpPr/>
          <p:nvPr/>
        </p:nvSpPr>
        <p:spPr>
          <a:xfrm flipH="1">
            <a:off x="6974640" y="9867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8" name=""/>
          <p:cNvSpPr/>
          <p:nvPr/>
        </p:nvSpPr>
        <p:spPr>
          <a:xfrm>
            <a:off x="6974640" y="991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9" name=""/>
          <p:cNvSpPr/>
          <p:nvPr/>
        </p:nvSpPr>
        <p:spPr>
          <a:xfrm flipH="1">
            <a:off x="6960600" y="100116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0" name=""/>
          <p:cNvSpPr/>
          <p:nvPr/>
        </p:nvSpPr>
        <p:spPr>
          <a:xfrm flipH="1">
            <a:off x="6955560" y="10105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1" name=""/>
          <p:cNvSpPr/>
          <p:nvPr/>
        </p:nvSpPr>
        <p:spPr>
          <a:xfrm flipH="1">
            <a:off x="6950880" y="1010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2" name=""/>
          <p:cNvSpPr/>
          <p:nvPr/>
        </p:nvSpPr>
        <p:spPr>
          <a:xfrm flipH="1">
            <a:off x="6946200" y="10105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3" name=""/>
          <p:cNvSpPr/>
          <p:nvPr/>
        </p:nvSpPr>
        <p:spPr>
          <a:xfrm flipH="1" flipV="1">
            <a:off x="6941520" y="1005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4" name=""/>
          <p:cNvSpPr/>
          <p:nvPr/>
        </p:nvSpPr>
        <p:spPr>
          <a:xfrm flipH="1" flipV="1">
            <a:off x="6931800" y="99144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5" name=""/>
          <p:cNvSpPr/>
          <p:nvPr/>
        </p:nvSpPr>
        <p:spPr>
          <a:xfrm flipH="1" flipV="1">
            <a:off x="6927120" y="97740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6" name=""/>
          <p:cNvSpPr/>
          <p:nvPr/>
        </p:nvSpPr>
        <p:spPr>
          <a:xfrm flipV="1">
            <a:off x="6927120" y="9676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7" name=""/>
          <p:cNvSpPr/>
          <p:nvPr/>
        </p:nvSpPr>
        <p:spPr>
          <a:xfrm flipV="1">
            <a:off x="6927120" y="93420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8" name=""/>
          <p:cNvSpPr/>
          <p:nvPr/>
        </p:nvSpPr>
        <p:spPr>
          <a:xfrm flipV="1">
            <a:off x="6927120" y="9248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9" name=""/>
          <p:cNvSpPr/>
          <p:nvPr/>
        </p:nvSpPr>
        <p:spPr>
          <a:xfrm flipV="1">
            <a:off x="6927120" y="920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0" name=""/>
          <p:cNvSpPr/>
          <p:nvPr/>
        </p:nvSpPr>
        <p:spPr>
          <a:xfrm flipV="1">
            <a:off x="6931800" y="9104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1" name=""/>
          <p:cNvSpPr/>
          <p:nvPr/>
        </p:nvSpPr>
        <p:spPr>
          <a:xfrm flipV="1">
            <a:off x="6936840" y="896040"/>
            <a:ext cx="18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2" name=""/>
          <p:cNvSpPr/>
          <p:nvPr/>
        </p:nvSpPr>
        <p:spPr>
          <a:xfrm flipV="1">
            <a:off x="6955560" y="8913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3" name=""/>
          <p:cNvSpPr/>
          <p:nvPr/>
        </p:nvSpPr>
        <p:spPr>
          <a:xfrm>
            <a:off x="6969960" y="891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4" name=""/>
          <p:cNvSpPr/>
          <p:nvPr/>
        </p:nvSpPr>
        <p:spPr>
          <a:xfrm>
            <a:off x="6974640" y="891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5" name=""/>
          <p:cNvSpPr/>
          <p:nvPr/>
        </p:nvSpPr>
        <p:spPr>
          <a:xfrm>
            <a:off x="6984360" y="896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6" name=""/>
          <p:cNvSpPr/>
          <p:nvPr/>
        </p:nvSpPr>
        <p:spPr>
          <a:xfrm>
            <a:off x="6989040" y="896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7" name=""/>
          <p:cNvSpPr/>
          <p:nvPr/>
        </p:nvSpPr>
        <p:spPr>
          <a:xfrm>
            <a:off x="6993720" y="9057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8" name=""/>
          <p:cNvSpPr/>
          <p:nvPr/>
        </p:nvSpPr>
        <p:spPr>
          <a:xfrm>
            <a:off x="7103520" y="786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9" name=""/>
          <p:cNvSpPr/>
          <p:nvPr/>
        </p:nvSpPr>
        <p:spPr>
          <a:xfrm>
            <a:off x="7103520" y="791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0" name=""/>
          <p:cNvSpPr/>
          <p:nvPr/>
        </p:nvSpPr>
        <p:spPr>
          <a:xfrm>
            <a:off x="7103520" y="795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1" name=""/>
          <p:cNvSpPr/>
          <p:nvPr/>
        </p:nvSpPr>
        <p:spPr>
          <a:xfrm>
            <a:off x="7103520" y="801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2" name=""/>
          <p:cNvSpPr/>
          <p:nvPr/>
        </p:nvSpPr>
        <p:spPr>
          <a:xfrm flipH="1">
            <a:off x="7098840" y="805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3" name=""/>
          <p:cNvSpPr/>
          <p:nvPr/>
        </p:nvSpPr>
        <p:spPr>
          <a:xfrm flipH="1">
            <a:off x="7089120" y="810360"/>
            <a:ext cx="97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4" name=""/>
          <p:cNvSpPr/>
          <p:nvPr/>
        </p:nvSpPr>
        <p:spPr>
          <a:xfrm flipH="1">
            <a:off x="7084440" y="82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5" name=""/>
          <p:cNvSpPr/>
          <p:nvPr/>
        </p:nvSpPr>
        <p:spPr>
          <a:xfrm flipH="1">
            <a:off x="7079760" y="824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6" name=""/>
          <p:cNvSpPr/>
          <p:nvPr/>
        </p:nvSpPr>
        <p:spPr>
          <a:xfrm flipH="1">
            <a:off x="7075080" y="829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7" name=""/>
          <p:cNvSpPr/>
          <p:nvPr/>
        </p:nvSpPr>
        <p:spPr>
          <a:xfrm flipH="1" flipV="1">
            <a:off x="7056000" y="8247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8" name=""/>
          <p:cNvSpPr/>
          <p:nvPr/>
        </p:nvSpPr>
        <p:spPr>
          <a:xfrm flipH="1" flipV="1">
            <a:off x="7050960" y="820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9" name=""/>
          <p:cNvSpPr/>
          <p:nvPr/>
        </p:nvSpPr>
        <p:spPr>
          <a:xfrm flipH="1" flipV="1">
            <a:off x="7041600" y="791280"/>
            <a:ext cx="93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0" name=""/>
          <p:cNvSpPr/>
          <p:nvPr/>
        </p:nvSpPr>
        <p:spPr>
          <a:xfrm flipV="1">
            <a:off x="7041600" y="7819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1" name=""/>
          <p:cNvSpPr/>
          <p:nvPr/>
        </p:nvSpPr>
        <p:spPr>
          <a:xfrm flipV="1">
            <a:off x="7041600" y="7675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2" name=""/>
          <p:cNvSpPr/>
          <p:nvPr/>
        </p:nvSpPr>
        <p:spPr>
          <a:xfrm flipV="1">
            <a:off x="7041600" y="7484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3" name=""/>
          <p:cNvSpPr/>
          <p:nvPr/>
        </p:nvSpPr>
        <p:spPr>
          <a:xfrm flipV="1">
            <a:off x="7046280" y="743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4" name=""/>
          <p:cNvSpPr/>
          <p:nvPr/>
        </p:nvSpPr>
        <p:spPr>
          <a:xfrm flipV="1">
            <a:off x="7046280" y="734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5" name=""/>
          <p:cNvSpPr/>
          <p:nvPr/>
        </p:nvSpPr>
        <p:spPr>
          <a:xfrm flipV="1">
            <a:off x="7050960" y="729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6" name=""/>
          <p:cNvSpPr/>
          <p:nvPr/>
        </p:nvSpPr>
        <p:spPr>
          <a:xfrm flipV="1">
            <a:off x="7056000" y="724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7" name=""/>
          <p:cNvSpPr/>
          <p:nvPr/>
        </p:nvSpPr>
        <p:spPr>
          <a:xfrm>
            <a:off x="7060680" y="7246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8" name=""/>
          <p:cNvSpPr/>
          <p:nvPr/>
        </p:nvSpPr>
        <p:spPr>
          <a:xfrm>
            <a:off x="7108200" y="591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9" name=""/>
          <p:cNvSpPr/>
          <p:nvPr/>
        </p:nvSpPr>
        <p:spPr>
          <a:xfrm flipH="1">
            <a:off x="7103520" y="595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0" name=""/>
          <p:cNvSpPr/>
          <p:nvPr/>
        </p:nvSpPr>
        <p:spPr>
          <a:xfrm flipH="1">
            <a:off x="7098840" y="6004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1" name=""/>
          <p:cNvSpPr/>
          <p:nvPr/>
        </p:nvSpPr>
        <p:spPr>
          <a:xfrm flipH="1">
            <a:off x="7094160" y="605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2" name=""/>
          <p:cNvSpPr/>
          <p:nvPr/>
        </p:nvSpPr>
        <p:spPr>
          <a:xfrm flipH="1">
            <a:off x="7089120" y="6148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3" name=""/>
          <p:cNvSpPr/>
          <p:nvPr/>
        </p:nvSpPr>
        <p:spPr>
          <a:xfrm flipH="1">
            <a:off x="7075080" y="62460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4" name=""/>
          <p:cNvSpPr/>
          <p:nvPr/>
        </p:nvSpPr>
        <p:spPr>
          <a:xfrm flipH="1">
            <a:off x="7056000" y="6386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5" name=""/>
          <p:cNvSpPr/>
          <p:nvPr/>
        </p:nvSpPr>
        <p:spPr>
          <a:xfrm flipH="1">
            <a:off x="7050960" y="648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6" name=""/>
          <p:cNvSpPr/>
          <p:nvPr/>
        </p:nvSpPr>
        <p:spPr>
          <a:xfrm flipH="1" flipV="1">
            <a:off x="7031880" y="63864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7" name=""/>
          <p:cNvSpPr/>
          <p:nvPr/>
        </p:nvSpPr>
        <p:spPr>
          <a:xfrm flipH="1" flipV="1">
            <a:off x="7027200" y="633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8" name=""/>
          <p:cNvSpPr/>
          <p:nvPr/>
        </p:nvSpPr>
        <p:spPr>
          <a:xfrm flipV="1">
            <a:off x="7027200" y="629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9" name=""/>
          <p:cNvSpPr/>
          <p:nvPr/>
        </p:nvSpPr>
        <p:spPr>
          <a:xfrm flipV="1">
            <a:off x="7027200" y="60048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0" name=""/>
          <p:cNvSpPr/>
          <p:nvPr/>
        </p:nvSpPr>
        <p:spPr>
          <a:xfrm flipV="1">
            <a:off x="7027200" y="5911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1" name=""/>
          <p:cNvSpPr/>
          <p:nvPr/>
        </p:nvSpPr>
        <p:spPr>
          <a:xfrm flipV="1">
            <a:off x="7027200" y="56736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2" name=""/>
          <p:cNvSpPr/>
          <p:nvPr/>
        </p:nvSpPr>
        <p:spPr>
          <a:xfrm flipV="1">
            <a:off x="7036920" y="55296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3" name=""/>
          <p:cNvSpPr/>
          <p:nvPr/>
        </p:nvSpPr>
        <p:spPr>
          <a:xfrm>
            <a:off x="7127280" y="405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4" name=""/>
          <p:cNvSpPr/>
          <p:nvPr/>
        </p:nvSpPr>
        <p:spPr>
          <a:xfrm>
            <a:off x="7127280" y="410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5" name=""/>
          <p:cNvSpPr/>
          <p:nvPr/>
        </p:nvSpPr>
        <p:spPr>
          <a:xfrm>
            <a:off x="7127280" y="4147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6" name=""/>
          <p:cNvSpPr/>
          <p:nvPr/>
        </p:nvSpPr>
        <p:spPr>
          <a:xfrm>
            <a:off x="7127280" y="419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7" name=""/>
          <p:cNvSpPr/>
          <p:nvPr/>
        </p:nvSpPr>
        <p:spPr>
          <a:xfrm>
            <a:off x="7127280" y="4244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8" name=""/>
          <p:cNvSpPr/>
          <p:nvPr/>
        </p:nvSpPr>
        <p:spPr>
          <a:xfrm>
            <a:off x="7127280" y="433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9" name=""/>
          <p:cNvSpPr/>
          <p:nvPr/>
        </p:nvSpPr>
        <p:spPr>
          <a:xfrm>
            <a:off x="7127280" y="438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0" name=""/>
          <p:cNvSpPr/>
          <p:nvPr/>
        </p:nvSpPr>
        <p:spPr>
          <a:xfrm flipH="1">
            <a:off x="7122600" y="448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1" name=""/>
          <p:cNvSpPr/>
          <p:nvPr/>
        </p:nvSpPr>
        <p:spPr>
          <a:xfrm flipH="1">
            <a:off x="7112880" y="457560"/>
            <a:ext cx="972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2" name=""/>
          <p:cNvSpPr/>
          <p:nvPr/>
        </p:nvSpPr>
        <p:spPr>
          <a:xfrm flipH="1">
            <a:off x="7098840" y="49104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3" name=""/>
          <p:cNvSpPr/>
          <p:nvPr/>
        </p:nvSpPr>
        <p:spPr>
          <a:xfrm flipH="1" flipV="1">
            <a:off x="7094160" y="495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4" name=""/>
          <p:cNvSpPr/>
          <p:nvPr/>
        </p:nvSpPr>
        <p:spPr>
          <a:xfrm flipH="1">
            <a:off x="7084440" y="4957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5" name=""/>
          <p:cNvSpPr/>
          <p:nvPr/>
        </p:nvSpPr>
        <p:spPr>
          <a:xfrm flipH="1" flipV="1">
            <a:off x="7060680" y="457560"/>
            <a:ext cx="237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6" name=""/>
          <p:cNvSpPr/>
          <p:nvPr/>
        </p:nvSpPr>
        <p:spPr>
          <a:xfrm flipH="1" flipV="1">
            <a:off x="7056000" y="4482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7" name=""/>
          <p:cNvSpPr/>
          <p:nvPr/>
        </p:nvSpPr>
        <p:spPr>
          <a:xfrm flipH="1" flipV="1">
            <a:off x="7041600" y="410040"/>
            <a:ext cx="1440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8" name=""/>
          <p:cNvSpPr/>
          <p:nvPr/>
        </p:nvSpPr>
        <p:spPr>
          <a:xfrm flipH="1" flipV="1">
            <a:off x="7036920" y="3956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9" name=""/>
          <p:cNvSpPr/>
          <p:nvPr/>
        </p:nvSpPr>
        <p:spPr>
          <a:xfrm flipH="1" flipV="1">
            <a:off x="7031880" y="37188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0" name=""/>
          <p:cNvSpPr/>
          <p:nvPr/>
        </p:nvSpPr>
        <p:spPr>
          <a:xfrm flipV="1">
            <a:off x="7031880" y="3672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1" name=""/>
          <p:cNvSpPr/>
          <p:nvPr/>
        </p:nvSpPr>
        <p:spPr>
          <a:xfrm flipV="1">
            <a:off x="7036920" y="3621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2" name=""/>
          <p:cNvSpPr/>
          <p:nvPr/>
        </p:nvSpPr>
        <p:spPr>
          <a:xfrm flipV="1">
            <a:off x="7036920" y="3574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3" name=""/>
          <p:cNvSpPr/>
          <p:nvPr/>
        </p:nvSpPr>
        <p:spPr>
          <a:xfrm>
            <a:off x="7050960" y="35748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4" name=""/>
          <p:cNvSpPr/>
          <p:nvPr/>
        </p:nvSpPr>
        <p:spPr>
          <a:xfrm>
            <a:off x="7060680" y="357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5" name=""/>
          <p:cNvSpPr/>
          <p:nvPr/>
        </p:nvSpPr>
        <p:spPr>
          <a:xfrm>
            <a:off x="7065360" y="362160"/>
            <a:ext cx="334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6" name=""/>
          <p:cNvSpPr/>
          <p:nvPr/>
        </p:nvSpPr>
        <p:spPr>
          <a:xfrm>
            <a:off x="7098840" y="3812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7" name=""/>
          <p:cNvSpPr/>
          <p:nvPr/>
        </p:nvSpPr>
        <p:spPr>
          <a:xfrm>
            <a:off x="7103520" y="38628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8" name=""/>
          <p:cNvSpPr/>
          <p:nvPr/>
        </p:nvSpPr>
        <p:spPr>
          <a:xfrm>
            <a:off x="7117920" y="4100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9" name=""/>
          <p:cNvSpPr/>
          <p:nvPr/>
        </p:nvSpPr>
        <p:spPr>
          <a:xfrm>
            <a:off x="7127280" y="262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0" name=""/>
          <p:cNvSpPr/>
          <p:nvPr/>
        </p:nvSpPr>
        <p:spPr>
          <a:xfrm flipH="1">
            <a:off x="7122600" y="2671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1" name=""/>
          <p:cNvSpPr/>
          <p:nvPr/>
        </p:nvSpPr>
        <p:spPr>
          <a:xfrm>
            <a:off x="7122600" y="2764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2" name=""/>
          <p:cNvSpPr/>
          <p:nvPr/>
        </p:nvSpPr>
        <p:spPr>
          <a:xfrm flipH="1">
            <a:off x="7112880" y="286200"/>
            <a:ext cx="972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3" name=""/>
          <p:cNvSpPr/>
          <p:nvPr/>
        </p:nvSpPr>
        <p:spPr>
          <a:xfrm flipH="1">
            <a:off x="7098840" y="304920"/>
            <a:ext cx="14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4" name=""/>
          <p:cNvSpPr/>
          <p:nvPr/>
        </p:nvSpPr>
        <p:spPr>
          <a:xfrm flipH="1">
            <a:off x="7094160" y="319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5" name=""/>
          <p:cNvSpPr/>
          <p:nvPr/>
        </p:nvSpPr>
        <p:spPr>
          <a:xfrm flipH="1">
            <a:off x="7070040" y="32400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6" name=""/>
          <p:cNvSpPr/>
          <p:nvPr/>
        </p:nvSpPr>
        <p:spPr>
          <a:xfrm flipH="1" flipV="1">
            <a:off x="7065360" y="319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7" name=""/>
          <p:cNvSpPr/>
          <p:nvPr/>
        </p:nvSpPr>
        <p:spPr>
          <a:xfrm flipH="1" flipV="1">
            <a:off x="7056000" y="300240"/>
            <a:ext cx="93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8" name=""/>
          <p:cNvSpPr/>
          <p:nvPr/>
        </p:nvSpPr>
        <p:spPr>
          <a:xfrm flipH="1" flipV="1">
            <a:off x="7050960" y="2908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9" name=""/>
          <p:cNvSpPr/>
          <p:nvPr/>
        </p:nvSpPr>
        <p:spPr>
          <a:xfrm flipV="1">
            <a:off x="7050960" y="2764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0" name=""/>
          <p:cNvSpPr/>
          <p:nvPr/>
        </p:nvSpPr>
        <p:spPr>
          <a:xfrm flipV="1">
            <a:off x="7050960" y="2620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1" name=""/>
          <p:cNvSpPr/>
          <p:nvPr/>
        </p:nvSpPr>
        <p:spPr>
          <a:xfrm flipH="1" flipV="1">
            <a:off x="7046280" y="23832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2" name=""/>
          <p:cNvSpPr/>
          <p:nvPr/>
        </p:nvSpPr>
        <p:spPr>
          <a:xfrm flipV="1">
            <a:off x="7046280" y="228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3" name=""/>
          <p:cNvSpPr/>
          <p:nvPr/>
        </p:nvSpPr>
        <p:spPr>
          <a:xfrm flipV="1">
            <a:off x="7050960" y="2192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4" name=""/>
          <p:cNvSpPr/>
          <p:nvPr/>
        </p:nvSpPr>
        <p:spPr>
          <a:xfrm flipV="1">
            <a:off x="7050960" y="20988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5" name=""/>
          <p:cNvSpPr/>
          <p:nvPr/>
        </p:nvSpPr>
        <p:spPr>
          <a:xfrm flipV="1">
            <a:off x="7060680" y="2048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6" name=""/>
          <p:cNvSpPr/>
          <p:nvPr/>
        </p:nvSpPr>
        <p:spPr>
          <a:xfrm>
            <a:off x="7065360" y="20484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7" name=""/>
          <p:cNvSpPr/>
          <p:nvPr/>
        </p:nvSpPr>
        <p:spPr>
          <a:xfrm>
            <a:off x="7075080" y="20988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8" name=""/>
          <p:cNvSpPr/>
          <p:nvPr/>
        </p:nvSpPr>
        <p:spPr>
          <a:xfrm>
            <a:off x="7089120" y="21924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9" name=""/>
          <p:cNvSpPr/>
          <p:nvPr/>
        </p:nvSpPr>
        <p:spPr>
          <a:xfrm>
            <a:off x="7098840" y="24300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0" name=""/>
          <p:cNvSpPr/>
          <p:nvPr/>
        </p:nvSpPr>
        <p:spPr>
          <a:xfrm flipH="1">
            <a:off x="7923600" y="190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1" name=""/>
          <p:cNvSpPr/>
          <p:nvPr/>
        </p:nvSpPr>
        <p:spPr>
          <a:xfrm>
            <a:off x="7923600" y="190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2" name=""/>
          <p:cNvSpPr/>
          <p:nvPr/>
        </p:nvSpPr>
        <p:spPr>
          <a:xfrm flipH="1">
            <a:off x="7918920" y="195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3" name=""/>
          <p:cNvSpPr/>
          <p:nvPr/>
        </p:nvSpPr>
        <p:spPr>
          <a:xfrm>
            <a:off x="7918920" y="20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4" name=""/>
          <p:cNvSpPr/>
          <p:nvPr/>
        </p:nvSpPr>
        <p:spPr>
          <a:xfrm flipH="1">
            <a:off x="7913880" y="20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5" name=""/>
          <p:cNvSpPr/>
          <p:nvPr/>
        </p:nvSpPr>
        <p:spPr>
          <a:xfrm>
            <a:off x="7913880" y="204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6" name=""/>
          <p:cNvSpPr/>
          <p:nvPr/>
        </p:nvSpPr>
        <p:spPr>
          <a:xfrm>
            <a:off x="7913880" y="209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7" name=""/>
          <p:cNvSpPr/>
          <p:nvPr/>
        </p:nvSpPr>
        <p:spPr>
          <a:xfrm>
            <a:off x="7913880" y="2145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8" name=""/>
          <p:cNvSpPr/>
          <p:nvPr/>
        </p:nvSpPr>
        <p:spPr>
          <a:xfrm>
            <a:off x="7913880" y="228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9" name=""/>
          <p:cNvSpPr/>
          <p:nvPr/>
        </p:nvSpPr>
        <p:spPr>
          <a:xfrm>
            <a:off x="7913880" y="23832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0" name=""/>
          <p:cNvSpPr/>
          <p:nvPr/>
        </p:nvSpPr>
        <p:spPr>
          <a:xfrm>
            <a:off x="7913880" y="2620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1" name=""/>
          <p:cNvSpPr/>
          <p:nvPr/>
        </p:nvSpPr>
        <p:spPr>
          <a:xfrm>
            <a:off x="7918920" y="2718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2" name=""/>
          <p:cNvSpPr/>
          <p:nvPr/>
        </p:nvSpPr>
        <p:spPr>
          <a:xfrm>
            <a:off x="7918920" y="281160"/>
            <a:ext cx="1404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3" name=""/>
          <p:cNvSpPr/>
          <p:nvPr/>
        </p:nvSpPr>
        <p:spPr>
          <a:xfrm>
            <a:off x="7932960" y="30996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4" name=""/>
          <p:cNvSpPr/>
          <p:nvPr/>
        </p:nvSpPr>
        <p:spPr>
          <a:xfrm>
            <a:off x="7938000" y="3193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5" name=""/>
          <p:cNvSpPr/>
          <p:nvPr/>
        </p:nvSpPr>
        <p:spPr>
          <a:xfrm>
            <a:off x="7952040" y="3290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6" name=""/>
          <p:cNvSpPr/>
          <p:nvPr/>
        </p:nvSpPr>
        <p:spPr>
          <a:xfrm>
            <a:off x="7957080" y="329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7" name=""/>
          <p:cNvSpPr/>
          <p:nvPr/>
        </p:nvSpPr>
        <p:spPr>
          <a:xfrm flipV="1">
            <a:off x="7961760" y="31932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8" name=""/>
          <p:cNvSpPr/>
          <p:nvPr/>
        </p:nvSpPr>
        <p:spPr>
          <a:xfrm flipV="1">
            <a:off x="7980840" y="31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9" name=""/>
          <p:cNvSpPr/>
          <p:nvPr/>
        </p:nvSpPr>
        <p:spPr>
          <a:xfrm flipV="1">
            <a:off x="7985520" y="3099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0" name=""/>
          <p:cNvSpPr/>
          <p:nvPr/>
        </p:nvSpPr>
        <p:spPr>
          <a:xfrm flipV="1">
            <a:off x="7994880" y="3002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1" name=""/>
          <p:cNvSpPr/>
          <p:nvPr/>
        </p:nvSpPr>
        <p:spPr>
          <a:xfrm flipV="1">
            <a:off x="7999920" y="271800"/>
            <a:ext cx="936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2" name=""/>
          <p:cNvSpPr/>
          <p:nvPr/>
        </p:nvSpPr>
        <p:spPr>
          <a:xfrm flipV="1">
            <a:off x="8009280" y="2620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3" name=""/>
          <p:cNvSpPr/>
          <p:nvPr/>
        </p:nvSpPr>
        <p:spPr>
          <a:xfrm flipV="1">
            <a:off x="8013960" y="2527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4" name=""/>
          <p:cNvSpPr/>
          <p:nvPr/>
        </p:nvSpPr>
        <p:spPr>
          <a:xfrm flipV="1">
            <a:off x="8013960" y="22896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5" name=""/>
          <p:cNvSpPr/>
          <p:nvPr/>
        </p:nvSpPr>
        <p:spPr>
          <a:xfrm flipV="1">
            <a:off x="8013960" y="223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6" name=""/>
          <p:cNvSpPr/>
          <p:nvPr/>
        </p:nvSpPr>
        <p:spPr>
          <a:xfrm flipV="1">
            <a:off x="8013960" y="214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7" name=""/>
          <p:cNvSpPr/>
          <p:nvPr/>
        </p:nvSpPr>
        <p:spPr>
          <a:xfrm flipV="1">
            <a:off x="8013960" y="209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8" name=""/>
          <p:cNvSpPr/>
          <p:nvPr/>
        </p:nvSpPr>
        <p:spPr>
          <a:xfrm flipV="1">
            <a:off x="8013960" y="204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9" name=""/>
          <p:cNvSpPr/>
          <p:nvPr/>
        </p:nvSpPr>
        <p:spPr>
          <a:xfrm flipV="1">
            <a:off x="8013960" y="20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0" name=""/>
          <p:cNvSpPr/>
          <p:nvPr/>
        </p:nvSpPr>
        <p:spPr>
          <a:xfrm flipH="1" flipV="1">
            <a:off x="8009280" y="195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1" name=""/>
          <p:cNvSpPr/>
          <p:nvPr/>
        </p:nvSpPr>
        <p:spPr>
          <a:xfrm>
            <a:off x="8009280" y="195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2" name=""/>
          <p:cNvSpPr/>
          <p:nvPr/>
        </p:nvSpPr>
        <p:spPr>
          <a:xfrm>
            <a:off x="8009280" y="200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3" name=""/>
          <p:cNvSpPr/>
          <p:nvPr/>
        </p:nvSpPr>
        <p:spPr>
          <a:xfrm>
            <a:off x="8013960" y="204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4" name=""/>
          <p:cNvSpPr/>
          <p:nvPr/>
        </p:nvSpPr>
        <p:spPr>
          <a:xfrm>
            <a:off x="8013960" y="209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5" name=""/>
          <p:cNvSpPr/>
          <p:nvPr/>
        </p:nvSpPr>
        <p:spPr>
          <a:xfrm>
            <a:off x="8013960" y="2145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6" name=""/>
          <p:cNvSpPr/>
          <p:nvPr/>
        </p:nvSpPr>
        <p:spPr>
          <a:xfrm>
            <a:off x="8013960" y="228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7" name=""/>
          <p:cNvSpPr/>
          <p:nvPr/>
        </p:nvSpPr>
        <p:spPr>
          <a:xfrm>
            <a:off x="8013960" y="238320"/>
            <a:ext cx="5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8" name=""/>
          <p:cNvSpPr/>
          <p:nvPr/>
        </p:nvSpPr>
        <p:spPr>
          <a:xfrm>
            <a:off x="8019000" y="262080"/>
            <a:ext cx="46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9" name=""/>
          <p:cNvSpPr/>
          <p:nvPr/>
        </p:nvSpPr>
        <p:spPr>
          <a:xfrm>
            <a:off x="8023680" y="295560"/>
            <a:ext cx="468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0" name=""/>
          <p:cNvSpPr/>
          <p:nvPr/>
        </p:nvSpPr>
        <p:spPr>
          <a:xfrm>
            <a:off x="8028360" y="324000"/>
            <a:ext cx="972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1" name=""/>
          <p:cNvSpPr/>
          <p:nvPr/>
        </p:nvSpPr>
        <p:spPr>
          <a:xfrm>
            <a:off x="8038080" y="3765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2" name=""/>
          <p:cNvSpPr/>
          <p:nvPr/>
        </p:nvSpPr>
        <p:spPr>
          <a:xfrm>
            <a:off x="8038080" y="395640"/>
            <a:ext cx="4680" cy="619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3" name=""/>
          <p:cNvSpPr/>
          <p:nvPr/>
        </p:nvSpPr>
        <p:spPr>
          <a:xfrm>
            <a:off x="8042760" y="4575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4" name=""/>
          <p:cNvSpPr/>
          <p:nvPr/>
        </p:nvSpPr>
        <p:spPr>
          <a:xfrm flipH="1">
            <a:off x="8038080" y="476640"/>
            <a:ext cx="468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5" name=""/>
          <p:cNvSpPr/>
          <p:nvPr/>
        </p:nvSpPr>
        <p:spPr>
          <a:xfrm flipH="1">
            <a:off x="8033040" y="52920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6" name=""/>
          <p:cNvSpPr/>
          <p:nvPr/>
        </p:nvSpPr>
        <p:spPr>
          <a:xfrm flipH="1">
            <a:off x="8028360" y="5385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7" name=""/>
          <p:cNvSpPr/>
          <p:nvPr/>
        </p:nvSpPr>
        <p:spPr>
          <a:xfrm flipH="1">
            <a:off x="8009280" y="5436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8" name=""/>
          <p:cNvSpPr/>
          <p:nvPr/>
        </p:nvSpPr>
        <p:spPr>
          <a:xfrm flipH="1" flipV="1">
            <a:off x="7994880" y="53856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9" name=""/>
          <p:cNvSpPr/>
          <p:nvPr/>
        </p:nvSpPr>
        <p:spPr>
          <a:xfrm flipH="1" flipV="1">
            <a:off x="7975800" y="52452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0" name=""/>
          <p:cNvSpPr/>
          <p:nvPr/>
        </p:nvSpPr>
        <p:spPr>
          <a:xfrm flipH="1" flipV="1">
            <a:off x="7971120" y="5148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1" name=""/>
          <p:cNvSpPr/>
          <p:nvPr/>
        </p:nvSpPr>
        <p:spPr>
          <a:xfrm flipH="1" flipV="1">
            <a:off x="7961760" y="50544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2" name=""/>
          <p:cNvSpPr/>
          <p:nvPr/>
        </p:nvSpPr>
        <p:spPr>
          <a:xfrm flipH="1" flipV="1">
            <a:off x="7957080" y="4910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3" name=""/>
          <p:cNvSpPr/>
          <p:nvPr/>
        </p:nvSpPr>
        <p:spPr>
          <a:xfrm flipH="1" flipV="1">
            <a:off x="7952040" y="47664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4" name=""/>
          <p:cNvSpPr/>
          <p:nvPr/>
        </p:nvSpPr>
        <p:spPr>
          <a:xfrm flipH="1" flipV="1">
            <a:off x="7942680" y="433800"/>
            <a:ext cx="936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5" name=""/>
          <p:cNvSpPr/>
          <p:nvPr/>
        </p:nvSpPr>
        <p:spPr>
          <a:xfrm>
            <a:off x="8166600" y="2718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6" name=""/>
          <p:cNvSpPr/>
          <p:nvPr/>
        </p:nvSpPr>
        <p:spPr>
          <a:xfrm>
            <a:off x="8166600" y="27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7" name=""/>
          <p:cNvSpPr/>
          <p:nvPr/>
        </p:nvSpPr>
        <p:spPr>
          <a:xfrm>
            <a:off x="8166600" y="2811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8" name=""/>
          <p:cNvSpPr/>
          <p:nvPr/>
        </p:nvSpPr>
        <p:spPr>
          <a:xfrm>
            <a:off x="8166600" y="2862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9" name=""/>
          <p:cNvSpPr/>
          <p:nvPr/>
        </p:nvSpPr>
        <p:spPr>
          <a:xfrm>
            <a:off x="8166600" y="2955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0" name=""/>
          <p:cNvSpPr/>
          <p:nvPr/>
        </p:nvSpPr>
        <p:spPr>
          <a:xfrm>
            <a:off x="8171280" y="3049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1" name=""/>
          <p:cNvSpPr/>
          <p:nvPr/>
        </p:nvSpPr>
        <p:spPr>
          <a:xfrm>
            <a:off x="8171280" y="314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2" name=""/>
          <p:cNvSpPr/>
          <p:nvPr/>
        </p:nvSpPr>
        <p:spPr>
          <a:xfrm>
            <a:off x="8171280" y="31932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3" name=""/>
          <p:cNvSpPr/>
          <p:nvPr/>
        </p:nvSpPr>
        <p:spPr>
          <a:xfrm flipV="1">
            <a:off x="8176320" y="31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4" name=""/>
          <p:cNvSpPr/>
          <p:nvPr/>
        </p:nvSpPr>
        <p:spPr>
          <a:xfrm flipV="1">
            <a:off x="8181000" y="3049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5" name=""/>
          <p:cNvSpPr/>
          <p:nvPr/>
        </p:nvSpPr>
        <p:spPr>
          <a:xfrm flipV="1">
            <a:off x="8185680" y="2955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6" name=""/>
          <p:cNvSpPr/>
          <p:nvPr/>
        </p:nvSpPr>
        <p:spPr>
          <a:xfrm flipV="1">
            <a:off x="8190360" y="2908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7" name=""/>
          <p:cNvSpPr/>
          <p:nvPr/>
        </p:nvSpPr>
        <p:spPr>
          <a:xfrm flipV="1">
            <a:off x="8195400" y="286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8" name=""/>
          <p:cNvSpPr/>
          <p:nvPr/>
        </p:nvSpPr>
        <p:spPr>
          <a:xfrm flipV="1">
            <a:off x="8195400" y="2811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9" name=""/>
          <p:cNvSpPr/>
          <p:nvPr/>
        </p:nvSpPr>
        <p:spPr>
          <a:xfrm flipV="1">
            <a:off x="8200080" y="2718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0" name=""/>
          <p:cNvSpPr/>
          <p:nvPr/>
        </p:nvSpPr>
        <p:spPr>
          <a:xfrm flipV="1">
            <a:off x="8209440" y="2671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1" name=""/>
          <p:cNvSpPr/>
          <p:nvPr/>
        </p:nvSpPr>
        <p:spPr>
          <a:xfrm>
            <a:off x="8214480" y="2671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2" name=""/>
          <p:cNvSpPr/>
          <p:nvPr/>
        </p:nvSpPr>
        <p:spPr>
          <a:xfrm>
            <a:off x="8219160" y="2671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3" name=""/>
          <p:cNvSpPr/>
          <p:nvPr/>
        </p:nvSpPr>
        <p:spPr>
          <a:xfrm>
            <a:off x="8233560" y="26712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4" name=""/>
          <p:cNvSpPr/>
          <p:nvPr/>
        </p:nvSpPr>
        <p:spPr>
          <a:xfrm>
            <a:off x="8252640" y="276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5" name=""/>
          <p:cNvSpPr/>
          <p:nvPr/>
        </p:nvSpPr>
        <p:spPr>
          <a:xfrm>
            <a:off x="8257320" y="2811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6" name=""/>
          <p:cNvSpPr/>
          <p:nvPr/>
        </p:nvSpPr>
        <p:spPr>
          <a:xfrm>
            <a:off x="8262000" y="286200"/>
            <a:ext cx="1908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7" name=""/>
          <p:cNvSpPr/>
          <p:nvPr/>
        </p:nvSpPr>
        <p:spPr>
          <a:xfrm>
            <a:off x="8281080" y="3049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8" name=""/>
          <p:cNvSpPr/>
          <p:nvPr/>
        </p:nvSpPr>
        <p:spPr>
          <a:xfrm>
            <a:off x="8290800" y="309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9" name=""/>
          <p:cNvSpPr/>
          <p:nvPr/>
        </p:nvSpPr>
        <p:spPr>
          <a:xfrm>
            <a:off x="8295480" y="319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0" name=""/>
          <p:cNvSpPr/>
          <p:nvPr/>
        </p:nvSpPr>
        <p:spPr>
          <a:xfrm>
            <a:off x="8300160" y="3193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1" name=""/>
          <p:cNvSpPr/>
          <p:nvPr/>
        </p:nvSpPr>
        <p:spPr>
          <a:xfrm flipV="1">
            <a:off x="8314560" y="31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2" name=""/>
          <p:cNvSpPr/>
          <p:nvPr/>
        </p:nvSpPr>
        <p:spPr>
          <a:xfrm flipV="1">
            <a:off x="8319240" y="281160"/>
            <a:ext cx="237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3" name=""/>
          <p:cNvSpPr/>
          <p:nvPr/>
        </p:nvSpPr>
        <p:spPr>
          <a:xfrm>
            <a:off x="8548200" y="25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4" name=""/>
          <p:cNvSpPr/>
          <p:nvPr/>
        </p:nvSpPr>
        <p:spPr>
          <a:xfrm flipH="1">
            <a:off x="8543160" y="2620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5" name=""/>
          <p:cNvSpPr/>
          <p:nvPr/>
        </p:nvSpPr>
        <p:spPr>
          <a:xfrm flipH="1">
            <a:off x="8538480" y="2671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6" name=""/>
          <p:cNvSpPr/>
          <p:nvPr/>
        </p:nvSpPr>
        <p:spPr>
          <a:xfrm flipH="1">
            <a:off x="8533800" y="271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7" name=""/>
          <p:cNvSpPr/>
          <p:nvPr/>
        </p:nvSpPr>
        <p:spPr>
          <a:xfrm>
            <a:off x="8533800" y="27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8" name=""/>
          <p:cNvSpPr/>
          <p:nvPr/>
        </p:nvSpPr>
        <p:spPr>
          <a:xfrm flipH="1">
            <a:off x="8524080" y="28116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9" name=""/>
          <p:cNvSpPr/>
          <p:nvPr/>
        </p:nvSpPr>
        <p:spPr>
          <a:xfrm flipH="1">
            <a:off x="8519400" y="290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0" name=""/>
          <p:cNvSpPr/>
          <p:nvPr/>
        </p:nvSpPr>
        <p:spPr>
          <a:xfrm flipH="1">
            <a:off x="8500320" y="29556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1" name=""/>
          <p:cNvSpPr/>
          <p:nvPr/>
        </p:nvSpPr>
        <p:spPr>
          <a:xfrm flipH="1">
            <a:off x="8495640" y="314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2" name=""/>
          <p:cNvSpPr/>
          <p:nvPr/>
        </p:nvSpPr>
        <p:spPr>
          <a:xfrm>
            <a:off x="8495640" y="3193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3" name=""/>
          <p:cNvSpPr/>
          <p:nvPr/>
        </p:nvSpPr>
        <p:spPr>
          <a:xfrm flipH="1">
            <a:off x="8490960" y="3240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4" name=""/>
          <p:cNvSpPr/>
          <p:nvPr/>
        </p:nvSpPr>
        <p:spPr>
          <a:xfrm flipH="1">
            <a:off x="8485920" y="3290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5" name=""/>
          <p:cNvSpPr/>
          <p:nvPr/>
        </p:nvSpPr>
        <p:spPr>
          <a:xfrm flipH="1" flipV="1">
            <a:off x="8543160" y="31932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6" name=""/>
          <p:cNvSpPr/>
          <p:nvPr/>
        </p:nvSpPr>
        <p:spPr>
          <a:xfrm flipH="1" flipV="1">
            <a:off x="8538480" y="3099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7" name=""/>
          <p:cNvSpPr/>
          <p:nvPr/>
        </p:nvSpPr>
        <p:spPr>
          <a:xfrm flipH="1" flipV="1">
            <a:off x="8533800" y="3002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8" name=""/>
          <p:cNvSpPr/>
          <p:nvPr/>
        </p:nvSpPr>
        <p:spPr>
          <a:xfrm flipH="1" flipV="1">
            <a:off x="8529120" y="2908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9" name=""/>
          <p:cNvSpPr/>
          <p:nvPr/>
        </p:nvSpPr>
        <p:spPr>
          <a:xfrm flipH="1" flipV="1">
            <a:off x="8524080" y="2811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0" name=""/>
          <p:cNvSpPr/>
          <p:nvPr/>
        </p:nvSpPr>
        <p:spPr>
          <a:xfrm flipH="1" flipV="1">
            <a:off x="8514720" y="2718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1" name=""/>
          <p:cNvSpPr/>
          <p:nvPr/>
        </p:nvSpPr>
        <p:spPr>
          <a:xfrm flipH="1" flipV="1">
            <a:off x="8510040" y="25740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2" name=""/>
          <p:cNvSpPr/>
          <p:nvPr/>
        </p:nvSpPr>
        <p:spPr>
          <a:xfrm flipH="1" flipV="1">
            <a:off x="8490960" y="23364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3" name=""/>
          <p:cNvSpPr/>
          <p:nvPr/>
        </p:nvSpPr>
        <p:spPr>
          <a:xfrm flipH="1" flipV="1">
            <a:off x="8476560" y="20988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4" name=""/>
          <p:cNvSpPr/>
          <p:nvPr/>
        </p:nvSpPr>
        <p:spPr>
          <a:xfrm flipH="1" flipV="1">
            <a:off x="8452800" y="185760"/>
            <a:ext cx="237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5" name=""/>
          <p:cNvSpPr/>
          <p:nvPr/>
        </p:nvSpPr>
        <p:spPr>
          <a:xfrm flipH="1">
            <a:off x="7294320" y="200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6" name=""/>
          <p:cNvSpPr/>
          <p:nvPr/>
        </p:nvSpPr>
        <p:spPr>
          <a:xfrm>
            <a:off x="7294320" y="200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7" name=""/>
          <p:cNvSpPr/>
          <p:nvPr/>
        </p:nvSpPr>
        <p:spPr>
          <a:xfrm flipH="1">
            <a:off x="7289280" y="2048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8" name=""/>
          <p:cNvSpPr/>
          <p:nvPr/>
        </p:nvSpPr>
        <p:spPr>
          <a:xfrm>
            <a:off x="7289280" y="204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9" name=""/>
          <p:cNvSpPr/>
          <p:nvPr/>
        </p:nvSpPr>
        <p:spPr>
          <a:xfrm>
            <a:off x="7289280" y="209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0" name=""/>
          <p:cNvSpPr/>
          <p:nvPr/>
        </p:nvSpPr>
        <p:spPr>
          <a:xfrm flipH="1">
            <a:off x="7284600" y="2145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1" name=""/>
          <p:cNvSpPr/>
          <p:nvPr/>
        </p:nvSpPr>
        <p:spPr>
          <a:xfrm>
            <a:off x="7284600" y="21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2" name=""/>
          <p:cNvSpPr/>
          <p:nvPr/>
        </p:nvSpPr>
        <p:spPr>
          <a:xfrm>
            <a:off x="7284600" y="219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3" name=""/>
          <p:cNvSpPr/>
          <p:nvPr/>
        </p:nvSpPr>
        <p:spPr>
          <a:xfrm flipH="1">
            <a:off x="7279920" y="2239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4" name=""/>
          <p:cNvSpPr/>
          <p:nvPr/>
        </p:nvSpPr>
        <p:spPr>
          <a:xfrm>
            <a:off x="7279920" y="228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5" name=""/>
          <p:cNvSpPr/>
          <p:nvPr/>
        </p:nvSpPr>
        <p:spPr>
          <a:xfrm flipH="1">
            <a:off x="7275240" y="2336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6" name=""/>
          <p:cNvSpPr/>
          <p:nvPr/>
        </p:nvSpPr>
        <p:spPr>
          <a:xfrm>
            <a:off x="7194240" y="3621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7" name=""/>
          <p:cNvSpPr/>
          <p:nvPr/>
        </p:nvSpPr>
        <p:spPr>
          <a:xfrm flipH="1">
            <a:off x="7189200" y="36720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8" name=""/>
          <p:cNvSpPr/>
          <p:nvPr/>
        </p:nvSpPr>
        <p:spPr>
          <a:xfrm flipH="1">
            <a:off x="7184520" y="3718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9" name=""/>
          <p:cNvSpPr/>
          <p:nvPr/>
        </p:nvSpPr>
        <p:spPr>
          <a:xfrm flipH="1">
            <a:off x="7179840" y="3765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0" name=""/>
          <p:cNvSpPr/>
          <p:nvPr/>
        </p:nvSpPr>
        <p:spPr>
          <a:xfrm flipH="1">
            <a:off x="7175160" y="386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1" name=""/>
          <p:cNvSpPr/>
          <p:nvPr/>
        </p:nvSpPr>
        <p:spPr>
          <a:xfrm flipH="1">
            <a:off x="7170120" y="390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2" name=""/>
          <p:cNvSpPr/>
          <p:nvPr/>
        </p:nvSpPr>
        <p:spPr>
          <a:xfrm flipH="1">
            <a:off x="7156080" y="395640"/>
            <a:ext cx="14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3" name=""/>
          <p:cNvSpPr/>
          <p:nvPr/>
        </p:nvSpPr>
        <p:spPr>
          <a:xfrm>
            <a:off x="7156080" y="4147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4" name=""/>
          <p:cNvSpPr/>
          <p:nvPr/>
        </p:nvSpPr>
        <p:spPr>
          <a:xfrm flipH="1">
            <a:off x="7137000" y="42444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5" name=""/>
          <p:cNvSpPr/>
          <p:nvPr/>
        </p:nvSpPr>
        <p:spPr>
          <a:xfrm>
            <a:off x="7056000" y="5385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6" name=""/>
          <p:cNvSpPr/>
          <p:nvPr/>
        </p:nvSpPr>
        <p:spPr>
          <a:xfrm>
            <a:off x="7056000" y="543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7" name=""/>
          <p:cNvSpPr/>
          <p:nvPr/>
        </p:nvSpPr>
        <p:spPr>
          <a:xfrm flipH="1">
            <a:off x="7050960" y="548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8" name=""/>
          <p:cNvSpPr/>
          <p:nvPr/>
        </p:nvSpPr>
        <p:spPr>
          <a:xfrm flipH="1">
            <a:off x="7046280" y="55296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9" name=""/>
          <p:cNvSpPr/>
          <p:nvPr/>
        </p:nvSpPr>
        <p:spPr>
          <a:xfrm flipH="1">
            <a:off x="7041600" y="567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0" name=""/>
          <p:cNvSpPr/>
          <p:nvPr/>
        </p:nvSpPr>
        <p:spPr>
          <a:xfrm>
            <a:off x="7041600" y="572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1" name=""/>
          <p:cNvSpPr/>
          <p:nvPr/>
        </p:nvSpPr>
        <p:spPr>
          <a:xfrm flipH="1">
            <a:off x="7027200" y="57672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2" name=""/>
          <p:cNvSpPr/>
          <p:nvPr/>
        </p:nvSpPr>
        <p:spPr>
          <a:xfrm flipH="1">
            <a:off x="7017840" y="59580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3" name=""/>
          <p:cNvSpPr/>
          <p:nvPr/>
        </p:nvSpPr>
        <p:spPr>
          <a:xfrm>
            <a:off x="6941520" y="672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4" name=""/>
          <p:cNvSpPr/>
          <p:nvPr/>
        </p:nvSpPr>
        <p:spPr>
          <a:xfrm>
            <a:off x="6941520" y="676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5" name=""/>
          <p:cNvSpPr/>
          <p:nvPr/>
        </p:nvSpPr>
        <p:spPr>
          <a:xfrm flipH="1">
            <a:off x="6936840" y="681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6" name=""/>
          <p:cNvSpPr/>
          <p:nvPr/>
        </p:nvSpPr>
        <p:spPr>
          <a:xfrm>
            <a:off x="6936840" y="686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7" name=""/>
          <p:cNvSpPr/>
          <p:nvPr/>
        </p:nvSpPr>
        <p:spPr>
          <a:xfrm>
            <a:off x="6936840" y="691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8" name=""/>
          <p:cNvSpPr/>
          <p:nvPr/>
        </p:nvSpPr>
        <p:spPr>
          <a:xfrm flipH="1">
            <a:off x="6931800" y="69588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9" name=""/>
          <p:cNvSpPr/>
          <p:nvPr/>
        </p:nvSpPr>
        <p:spPr>
          <a:xfrm flipH="1">
            <a:off x="6927120" y="700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0" name=""/>
          <p:cNvSpPr/>
          <p:nvPr/>
        </p:nvSpPr>
        <p:spPr>
          <a:xfrm flipH="1">
            <a:off x="6922440" y="705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1" name=""/>
          <p:cNvSpPr/>
          <p:nvPr/>
        </p:nvSpPr>
        <p:spPr>
          <a:xfrm>
            <a:off x="6817320" y="815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2" name=""/>
          <p:cNvSpPr/>
          <p:nvPr/>
        </p:nvSpPr>
        <p:spPr>
          <a:xfrm>
            <a:off x="6817320" y="820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3" name=""/>
          <p:cNvSpPr/>
          <p:nvPr/>
        </p:nvSpPr>
        <p:spPr>
          <a:xfrm flipH="1">
            <a:off x="6812640" y="8247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4" name=""/>
          <p:cNvSpPr/>
          <p:nvPr/>
        </p:nvSpPr>
        <p:spPr>
          <a:xfrm>
            <a:off x="6812640" y="824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5" name=""/>
          <p:cNvSpPr/>
          <p:nvPr/>
        </p:nvSpPr>
        <p:spPr>
          <a:xfrm>
            <a:off x="6812640" y="829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6" name=""/>
          <p:cNvSpPr/>
          <p:nvPr/>
        </p:nvSpPr>
        <p:spPr>
          <a:xfrm flipH="1">
            <a:off x="6807960" y="8341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7" name=""/>
          <p:cNvSpPr/>
          <p:nvPr/>
        </p:nvSpPr>
        <p:spPr>
          <a:xfrm flipH="1">
            <a:off x="6803280" y="839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8" name=""/>
          <p:cNvSpPr/>
          <p:nvPr/>
        </p:nvSpPr>
        <p:spPr>
          <a:xfrm flipH="1">
            <a:off x="6793560" y="8438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9" name=""/>
          <p:cNvSpPr/>
          <p:nvPr/>
        </p:nvSpPr>
        <p:spPr>
          <a:xfrm flipH="1">
            <a:off x="6788880" y="848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0" name=""/>
          <p:cNvSpPr/>
          <p:nvPr/>
        </p:nvSpPr>
        <p:spPr>
          <a:xfrm flipH="1">
            <a:off x="6779160" y="85320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1" name=""/>
          <p:cNvSpPr/>
          <p:nvPr/>
        </p:nvSpPr>
        <p:spPr>
          <a:xfrm>
            <a:off x="6707880" y="967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2" name=""/>
          <p:cNvSpPr/>
          <p:nvPr/>
        </p:nvSpPr>
        <p:spPr>
          <a:xfrm flipH="1">
            <a:off x="6703200" y="9723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3" name=""/>
          <p:cNvSpPr/>
          <p:nvPr/>
        </p:nvSpPr>
        <p:spPr>
          <a:xfrm>
            <a:off x="6703200" y="97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4" name=""/>
          <p:cNvSpPr/>
          <p:nvPr/>
        </p:nvSpPr>
        <p:spPr>
          <a:xfrm flipH="1">
            <a:off x="6698160" y="982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5" name=""/>
          <p:cNvSpPr/>
          <p:nvPr/>
        </p:nvSpPr>
        <p:spPr>
          <a:xfrm>
            <a:off x="6698160" y="98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6" name=""/>
          <p:cNvSpPr/>
          <p:nvPr/>
        </p:nvSpPr>
        <p:spPr>
          <a:xfrm flipH="1">
            <a:off x="6693480" y="9914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7" name=""/>
          <p:cNvSpPr/>
          <p:nvPr/>
        </p:nvSpPr>
        <p:spPr>
          <a:xfrm flipH="1">
            <a:off x="6688800" y="10011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8" name=""/>
          <p:cNvSpPr/>
          <p:nvPr/>
        </p:nvSpPr>
        <p:spPr>
          <a:xfrm>
            <a:off x="6612480" y="1105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9" name=""/>
          <p:cNvSpPr/>
          <p:nvPr/>
        </p:nvSpPr>
        <p:spPr>
          <a:xfrm flipH="1">
            <a:off x="6607800" y="11106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0" name=""/>
          <p:cNvSpPr/>
          <p:nvPr/>
        </p:nvSpPr>
        <p:spPr>
          <a:xfrm>
            <a:off x="6607800" y="1115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1" name=""/>
          <p:cNvSpPr/>
          <p:nvPr/>
        </p:nvSpPr>
        <p:spPr>
          <a:xfrm flipH="1">
            <a:off x="6603120" y="112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2" name=""/>
          <p:cNvSpPr/>
          <p:nvPr/>
        </p:nvSpPr>
        <p:spPr>
          <a:xfrm flipH="1">
            <a:off x="6598080" y="11203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3" name=""/>
          <p:cNvSpPr/>
          <p:nvPr/>
        </p:nvSpPr>
        <p:spPr>
          <a:xfrm>
            <a:off x="6407640" y="189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4" name=""/>
          <p:cNvSpPr/>
          <p:nvPr/>
        </p:nvSpPr>
        <p:spPr>
          <a:xfrm>
            <a:off x="6407640" y="18972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5" name=""/>
          <p:cNvSpPr/>
          <p:nvPr/>
        </p:nvSpPr>
        <p:spPr>
          <a:xfrm>
            <a:off x="6407640" y="1902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6" name=""/>
          <p:cNvSpPr/>
          <p:nvPr/>
        </p:nvSpPr>
        <p:spPr>
          <a:xfrm>
            <a:off x="6407640" y="1906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7" name=""/>
          <p:cNvSpPr/>
          <p:nvPr/>
        </p:nvSpPr>
        <p:spPr>
          <a:xfrm>
            <a:off x="6407640" y="1911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8" name=""/>
          <p:cNvSpPr/>
          <p:nvPr/>
        </p:nvSpPr>
        <p:spPr>
          <a:xfrm flipH="1">
            <a:off x="6402600" y="1916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9" name=""/>
          <p:cNvSpPr/>
          <p:nvPr/>
        </p:nvSpPr>
        <p:spPr>
          <a:xfrm>
            <a:off x="6402600" y="19209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0" name=""/>
          <p:cNvSpPr/>
          <p:nvPr/>
        </p:nvSpPr>
        <p:spPr>
          <a:xfrm>
            <a:off x="6402600" y="1926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1" name=""/>
          <p:cNvSpPr/>
          <p:nvPr/>
        </p:nvSpPr>
        <p:spPr>
          <a:xfrm>
            <a:off x="6402600" y="19306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2" name=""/>
          <p:cNvSpPr/>
          <p:nvPr/>
        </p:nvSpPr>
        <p:spPr>
          <a:xfrm>
            <a:off x="6402600" y="1949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3" name=""/>
          <p:cNvSpPr/>
          <p:nvPr/>
        </p:nvSpPr>
        <p:spPr>
          <a:xfrm>
            <a:off x="6402600" y="1954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4" name=""/>
          <p:cNvSpPr/>
          <p:nvPr/>
        </p:nvSpPr>
        <p:spPr>
          <a:xfrm>
            <a:off x="6402600" y="196416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5" name=""/>
          <p:cNvSpPr/>
          <p:nvPr/>
        </p:nvSpPr>
        <p:spPr>
          <a:xfrm>
            <a:off x="6402600" y="199260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6" name=""/>
          <p:cNvSpPr/>
          <p:nvPr/>
        </p:nvSpPr>
        <p:spPr>
          <a:xfrm>
            <a:off x="6402600" y="20023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7" name=""/>
          <p:cNvSpPr/>
          <p:nvPr/>
        </p:nvSpPr>
        <p:spPr>
          <a:xfrm>
            <a:off x="6402600" y="2011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8" name=""/>
          <p:cNvSpPr/>
          <p:nvPr/>
        </p:nvSpPr>
        <p:spPr>
          <a:xfrm>
            <a:off x="6402600" y="201636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9" name=""/>
          <p:cNvSpPr/>
          <p:nvPr/>
        </p:nvSpPr>
        <p:spPr>
          <a:xfrm>
            <a:off x="6402600" y="20354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0" name=""/>
          <p:cNvSpPr/>
          <p:nvPr/>
        </p:nvSpPr>
        <p:spPr>
          <a:xfrm>
            <a:off x="6402600" y="2045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1" name=""/>
          <p:cNvSpPr/>
          <p:nvPr/>
        </p:nvSpPr>
        <p:spPr>
          <a:xfrm>
            <a:off x="6402600" y="20498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2" name=""/>
          <p:cNvSpPr/>
          <p:nvPr/>
        </p:nvSpPr>
        <p:spPr>
          <a:xfrm>
            <a:off x="6402600" y="20689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3" name=""/>
          <p:cNvSpPr/>
          <p:nvPr/>
        </p:nvSpPr>
        <p:spPr>
          <a:xfrm>
            <a:off x="6402600" y="20782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4" name=""/>
          <p:cNvSpPr/>
          <p:nvPr/>
        </p:nvSpPr>
        <p:spPr>
          <a:xfrm>
            <a:off x="6402600" y="208800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5" name=""/>
          <p:cNvSpPr/>
          <p:nvPr/>
        </p:nvSpPr>
        <p:spPr>
          <a:xfrm>
            <a:off x="6407640" y="2107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6" name=""/>
          <p:cNvSpPr/>
          <p:nvPr/>
        </p:nvSpPr>
        <p:spPr>
          <a:xfrm>
            <a:off x="6407640" y="2116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7" name=""/>
          <p:cNvSpPr/>
          <p:nvPr/>
        </p:nvSpPr>
        <p:spPr>
          <a:xfrm>
            <a:off x="6407640" y="21214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8" name=""/>
          <p:cNvSpPr/>
          <p:nvPr/>
        </p:nvSpPr>
        <p:spPr>
          <a:xfrm>
            <a:off x="6407640" y="2130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9" name=""/>
          <p:cNvSpPr/>
          <p:nvPr/>
        </p:nvSpPr>
        <p:spPr>
          <a:xfrm>
            <a:off x="6412320" y="2149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0" name=""/>
          <p:cNvSpPr/>
          <p:nvPr/>
        </p:nvSpPr>
        <p:spPr>
          <a:xfrm>
            <a:off x="6412320" y="215460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1" name=""/>
          <p:cNvSpPr/>
          <p:nvPr/>
        </p:nvSpPr>
        <p:spPr>
          <a:xfrm>
            <a:off x="6412320" y="2178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2" name=""/>
          <p:cNvSpPr/>
          <p:nvPr/>
        </p:nvSpPr>
        <p:spPr>
          <a:xfrm>
            <a:off x="6417000" y="2183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3" name=""/>
          <p:cNvSpPr/>
          <p:nvPr/>
        </p:nvSpPr>
        <p:spPr>
          <a:xfrm>
            <a:off x="6417000" y="2188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4" name=""/>
          <p:cNvSpPr/>
          <p:nvPr/>
        </p:nvSpPr>
        <p:spPr>
          <a:xfrm>
            <a:off x="6417000" y="21927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5" name=""/>
          <p:cNvSpPr/>
          <p:nvPr/>
        </p:nvSpPr>
        <p:spPr>
          <a:xfrm>
            <a:off x="6417000" y="2207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6" name=""/>
          <p:cNvSpPr/>
          <p:nvPr/>
        </p:nvSpPr>
        <p:spPr>
          <a:xfrm>
            <a:off x="6417000" y="221184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7" name=""/>
          <p:cNvSpPr/>
          <p:nvPr/>
        </p:nvSpPr>
        <p:spPr>
          <a:xfrm flipH="1">
            <a:off x="6412320" y="222624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8" name=""/>
          <p:cNvSpPr/>
          <p:nvPr/>
        </p:nvSpPr>
        <p:spPr>
          <a:xfrm>
            <a:off x="6412320" y="2240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9" name=""/>
          <p:cNvSpPr/>
          <p:nvPr/>
        </p:nvSpPr>
        <p:spPr>
          <a:xfrm>
            <a:off x="6412320" y="224532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0" name=""/>
          <p:cNvSpPr/>
          <p:nvPr/>
        </p:nvSpPr>
        <p:spPr>
          <a:xfrm>
            <a:off x="6412320" y="22546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1" name=""/>
          <p:cNvSpPr/>
          <p:nvPr/>
        </p:nvSpPr>
        <p:spPr>
          <a:xfrm flipH="1">
            <a:off x="6407640" y="225972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2" name=""/>
          <p:cNvSpPr/>
          <p:nvPr/>
        </p:nvSpPr>
        <p:spPr>
          <a:xfrm>
            <a:off x="6407640" y="227376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3" name=""/>
          <p:cNvSpPr/>
          <p:nvPr/>
        </p:nvSpPr>
        <p:spPr>
          <a:xfrm>
            <a:off x="6407640" y="22788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4" name=""/>
          <p:cNvSpPr/>
          <p:nvPr/>
        </p:nvSpPr>
        <p:spPr>
          <a:xfrm>
            <a:off x="6407640" y="22928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5" name=""/>
          <p:cNvSpPr/>
          <p:nvPr/>
        </p:nvSpPr>
        <p:spPr>
          <a:xfrm>
            <a:off x="6407640" y="2297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6" name=""/>
          <p:cNvSpPr/>
          <p:nvPr/>
        </p:nvSpPr>
        <p:spPr>
          <a:xfrm>
            <a:off x="6407640" y="2302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7" name=""/>
          <p:cNvSpPr/>
          <p:nvPr/>
        </p:nvSpPr>
        <p:spPr>
          <a:xfrm>
            <a:off x="6407640" y="23119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8" name=""/>
          <p:cNvSpPr/>
          <p:nvPr/>
        </p:nvSpPr>
        <p:spPr>
          <a:xfrm>
            <a:off x="6407640" y="2316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9" name=""/>
          <p:cNvSpPr/>
          <p:nvPr/>
        </p:nvSpPr>
        <p:spPr>
          <a:xfrm>
            <a:off x="6407640" y="23216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0" name=""/>
          <p:cNvSpPr/>
          <p:nvPr/>
        </p:nvSpPr>
        <p:spPr>
          <a:xfrm>
            <a:off x="6407640" y="2331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1" name=""/>
          <p:cNvSpPr/>
          <p:nvPr/>
        </p:nvSpPr>
        <p:spPr>
          <a:xfrm>
            <a:off x="6407640" y="233604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2" name=""/>
          <p:cNvSpPr/>
          <p:nvPr/>
        </p:nvSpPr>
        <p:spPr>
          <a:xfrm>
            <a:off x="6407640" y="23454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3" name=""/>
          <p:cNvSpPr/>
          <p:nvPr/>
        </p:nvSpPr>
        <p:spPr>
          <a:xfrm>
            <a:off x="6407640" y="235980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4" name=""/>
          <p:cNvSpPr/>
          <p:nvPr/>
        </p:nvSpPr>
        <p:spPr>
          <a:xfrm>
            <a:off x="6407640" y="23691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5" name=""/>
          <p:cNvSpPr/>
          <p:nvPr/>
        </p:nvSpPr>
        <p:spPr>
          <a:xfrm>
            <a:off x="6407640" y="23835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6" name=""/>
          <p:cNvSpPr/>
          <p:nvPr/>
        </p:nvSpPr>
        <p:spPr>
          <a:xfrm flipH="1">
            <a:off x="6402600" y="2392920"/>
            <a:ext cx="50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7" name=""/>
          <p:cNvSpPr/>
          <p:nvPr/>
        </p:nvSpPr>
        <p:spPr>
          <a:xfrm>
            <a:off x="6402600" y="24120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8" name=""/>
          <p:cNvSpPr/>
          <p:nvPr/>
        </p:nvSpPr>
        <p:spPr>
          <a:xfrm>
            <a:off x="6402600" y="24310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9" name=""/>
          <p:cNvSpPr/>
          <p:nvPr/>
        </p:nvSpPr>
        <p:spPr>
          <a:xfrm>
            <a:off x="6402600" y="2445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0" name=""/>
          <p:cNvSpPr/>
          <p:nvPr/>
        </p:nvSpPr>
        <p:spPr>
          <a:xfrm>
            <a:off x="6402600" y="24501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1" name=""/>
          <p:cNvSpPr/>
          <p:nvPr/>
        </p:nvSpPr>
        <p:spPr>
          <a:xfrm>
            <a:off x="6402600" y="2459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2" name=""/>
          <p:cNvSpPr/>
          <p:nvPr/>
        </p:nvSpPr>
        <p:spPr>
          <a:xfrm>
            <a:off x="6402600" y="246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3" name=""/>
          <p:cNvSpPr/>
          <p:nvPr/>
        </p:nvSpPr>
        <p:spPr>
          <a:xfrm>
            <a:off x="6402600" y="24692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4" name=""/>
          <p:cNvSpPr/>
          <p:nvPr/>
        </p:nvSpPr>
        <p:spPr>
          <a:xfrm>
            <a:off x="6402600" y="2478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5" name=""/>
          <p:cNvSpPr/>
          <p:nvPr/>
        </p:nvSpPr>
        <p:spPr>
          <a:xfrm>
            <a:off x="6402600" y="2483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6" name=""/>
          <p:cNvSpPr/>
          <p:nvPr/>
        </p:nvSpPr>
        <p:spPr>
          <a:xfrm>
            <a:off x="6402600" y="24883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7" name=""/>
          <p:cNvSpPr/>
          <p:nvPr/>
        </p:nvSpPr>
        <p:spPr>
          <a:xfrm flipH="1">
            <a:off x="6397920" y="24980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8" name=""/>
          <p:cNvSpPr/>
          <p:nvPr/>
        </p:nvSpPr>
        <p:spPr>
          <a:xfrm>
            <a:off x="6397920" y="25120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9" name=""/>
          <p:cNvSpPr/>
          <p:nvPr/>
        </p:nvSpPr>
        <p:spPr>
          <a:xfrm>
            <a:off x="6397920" y="25171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0" name=""/>
          <p:cNvSpPr/>
          <p:nvPr/>
        </p:nvSpPr>
        <p:spPr>
          <a:xfrm>
            <a:off x="6402600" y="2526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1" name=""/>
          <p:cNvSpPr/>
          <p:nvPr/>
        </p:nvSpPr>
        <p:spPr>
          <a:xfrm>
            <a:off x="6402600" y="25311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2" name=""/>
          <p:cNvSpPr/>
          <p:nvPr/>
        </p:nvSpPr>
        <p:spPr>
          <a:xfrm>
            <a:off x="6402600" y="25408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3" name=""/>
          <p:cNvSpPr/>
          <p:nvPr/>
        </p:nvSpPr>
        <p:spPr>
          <a:xfrm>
            <a:off x="6407640" y="2545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4" name=""/>
          <p:cNvSpPr/>
          <p:nvPr/>
        </p:nvSpPr>
        <p:spPr>
          <a:xfrm>
            <a:off x="6407640" y="25502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5" name=""/>
          <p:cNvSpPr/>
          <p:nvPr/>
        </p:nvSpPr>
        <p:spPr>
          <a:xfrm>
            <a:off x="6407640" y="2555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6" name=""/>
          <p:cNvSpPr/>
          <p:nvPr/>
        </p:nvSpPr>
        <p:spPr>
          <a:xfrm>
            <a:off x="6407640" y="2559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7" name=""/>
          <p:cNvSpPr/>
          <p:nvPr/>
        </p:nvSpPr>
        <p:spPr>
          <a:xfrm>
            <a:off x="6412320" y="2559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8" name=""/>
          <p:cNvSpPr/>
          <p:nvPr/>
        </p:nvSpPr>
        <p:spPr>
          <a:xfrm>
            <a:off x="6412320" y="2564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9" name=""/>
          <p:cNvSpPr/>
          <p:nvPr/>
        </p:nvSpPr>
        <p:spPr>
          <a:xfrm>
            <a:off x="6417000" y="2564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0" name=""/>
          <p:cNvSpPr/>
          <p:nvPr/>
        </p:nvSpPr>
        <p:spPr>
          <a:xfrm>
            <a:off x="6417000" y="2569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1" name=""/>
          <p:cNvSpPr/>
          <p:nvPr/>
        </p:nvSpPr>
        <p:spPr>
          <a:xfrm>
            <a:off x="6421680" y="2574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2" name=""/>
          <p:cNvSpPr/>
          <p:nvPr/>
        </p:nvSpPr>
        <p:spPr>
          <a:xfrm>
            <a:off x="6421680" y="25790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3" name=""/>
          <p:cNvSpPr/>
          <p:nvPr/>
        </p:nvSpPr>
        <p:spPr>
          <a:xfrm>
            <a:off x="6426720" y="25884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4" name=""/>
          <p:cNvSpPr/>
          <p:nvPr/>
        </p:nvSpPr>
        <p:spPr>
          <a:xfrm>
            <a:off x="6426720" y="25934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5" name=""/>
          <p:cNvSpPr/>
          <p:nvPr/>
        </p:nvSpPr>
        <p:spPr>
          <a:xfrm>
            <a:off x="6431400" y="26028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6" name=""/>
          <p:cNvSpPr/>
          <p:nvPr/>
        </p:nvSpPr>
        <p:spPr>
          <a:xfrm>
            <a:off x="6436080" y="26074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7" name=""/>
          <p:cNvSpPr/>
          <p:nvPr/>
        </p:nvSpPr>
        <p:spPr>
          <a:xfrm>
            <a:off x="6440760" y="2612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8" name=""/>
          <p:cNvSpPr/>
          <p:nvPr/>
        </p:nvSpPr>
        <p:spPr>
          <a:xfrm>
            <a:off x="6440760" y="26172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9" name=""/>
          <p:cNvSpPr/>
          <p:nvPr/>
        </p:nvSpPr>
        <p:spPr>
          <a:xfrm>
            <a:off x="6445440" y="26172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0" name=""/>
          <p:cNvSpPr/>
          <p:nvPr/>
        </p:nvSpPr>
        <p:spPr>
          <a:xfrm>
            <a:off x="6450480" y="26172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1" name=""/>
          <p:cNvSpPr/>
          <p:nvPr/>
        </p:nvSpPr>
        <p:spPr>
          <a:xfrm>
            <a:off x="6450480" y="26218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2" name=""/>
          <p:cNvSpPr/>
          <p:nvPr/>
        </p:nvSpPr>
        <p:spPr>
          <a:xfrm>
            <a:off x="6455160" y="26218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3" name=""/>
          <p:cNvSpPr/>
          <p:nvPr/>
        </p:nvSpPr>
        <p:spPr>
          <a:xfrm>
            <a:off x="6455160" y="26265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4" name=""/>
          <p:cNvSpPr/>
          <p:nvPr/>
        </p:nvSpPr>
        <p:spPr>
          <a:xfrm>
            <a:off x="6464520" y="26316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5" name=""/>
          <p:cNvSpPr/>
          <p:nvPr/>
        </p:nvSpPr>
        <p:spPr>
          <a:xfrm>
            <a:off x="6469560" y="2631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6" name=""/>
          <p:cNvSpPr/>
          <p:nvPr/>
        </p:nvSpPr>
        <p:spPr>
          <a:xfrm>
            <a:off x="6474240" y="26362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7" name=""/>
          <p:cNvSpPr/>
          <p:nvPr/>
        </p:nvSpPr>
        <p:spPr>
          <a:xfrm>
            <a:off x="6483600" y="2640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8" name=""/>
          <p:cNvSpPr/>
          <p:nvPr/>
        </p:nvSpPr>
        <p:spPr>
          <a:xfrm>
            <a:off x="6488640" y="26456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9" name=""/>
          <p:cNvSpPr/>
          <p:nvPr/>
        </p:nvSpPr>
        <p:spPr>
          <a:xfrm>
            <a:off x="6498000" y="2645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0" name=""/>
          <p:cNvSpPr/>
          <p:nvPr/>
        </p:nvSpPr>
        <p:spPr>
          <a:xfrm>
            <a:off x="6502680" y="2650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1" name=""/>
          <p:cNvSpPr/>
          <p:nvPr/>
        </p:nvSpPr>
        <p:spPr>
          <a:xfrm>
            <a:off x="651240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2" name=""/>
          <p:cNvSpPr/>
          <p:nvPr/>
        </p:nvSpPr>
        <p:spPr>
          <a:xfrm>
            <a:off x="6517080" y="2650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3" name=""/>
          <p:cNvSpPr/>
          <p:nvPr/>
        </p:nvSpPr>
        <p:spPr>
          <a:xfrm>
            <a:off x="652680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4" name=""/>
          <p:cNvSpPr/>
          <p:nvPr/>
        </p:nvSpPr>
        <p:spPr>
          <a:xfrm>
            <a:off x="653148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5" name=""/>
          <p:cNvSpPr/>
          <p:nvPr/>
        </p:nvSpPr>
        <p:spPr>
          <a:xfrm>
            <a:off x="653616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6" name=""/>
          <p:cNvSpPr/>
          <p:nvPr/>
        </p:nvSpPr>
        <p:spPr>
          <a:xfrm>
            <a:off x="6540840" y="265032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7" name=""/>
          <p:cNvSpPr/>
          <p:nvPr/>
        </p:nvSpPr>
        <p:spPr>
          <a:xfrm>
            <a:off x="655056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8" name=""/>
          <p:cNvSpPr/>
          <p:nvPr/>
        </p:nvSpPr>
        <p:spPr>
          <a:xfrm>
            <a:off x="6555240" y="2650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9" name=""/>
          <p:cNvSpPr/>
          <p:nvPr/>
        </p:nvSpPr>
        <p:spPr>
          <a:xfrm>
            <a:off x="6559920" y="26503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0" name=""/>
          <p:cNvSpPr/>
          <p:nvPr/>
        </p:nvSpPr>
        <p:spPr>
          <a:xfrm>
            <a:off x="6564960" y="2655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1" name=""/>
          <p:cNvSpPr/>
          <p:nvPr/>
        </p:nvSpPr>
        <p:spPr>
          <a:xfrm>
            <a:off x="6569640" y="265536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2" name=""/>
          <p:cNvSpPr/>
          <p:nvPr/>
        </p:nvSpPr>
        <p:spPr>
          <a:xfrm>
            <a:off x="6584040" y="26553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3" name=""/>
          <p:cNvSpPr/>
          <p:nvPr/>
        </p:nvSpPr>
        <p:spPr>
          <a:xfrm>
            <a:off x="6588720" y="2655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4" name=""/>
          <p:cNvSpPr/>
          <p:nvPr/>
        </p:nvSpPr>
        <p:spPr>
          <a:xfrm>
            <a:off x="6593400" y="26600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5" name=""/>
          <p:cNvSpPr/>
          <p:nvPr/>
        </p:nvSpPr>
        <p:spPr>
          <a:xfrm>
            <a:off x="6603120" y="26600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6" name=""/>
          <p:cNvSpPr/>
          <p:nvPr/>
        </p:nvSpPr>
        <p:spPr>
          <a:xfrm>
            <a:off x="6617160" y="2660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7" name=""/>
          <p:cNvSpPr/>
          <p:nvPr/>
        </p:nvSpPr>
        <p:spPr>
          <a:xfrm>
            <a:off x="6621840" y="26600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8" name=""/>
          <p:cNvSpPr/>
          <p:nvPr/>
        </p:nvSpPr>
        <p:spPr>
          <a:xfrm>
            <a:off x="6636240" y="266004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9" name=""/>
          <p:cNvSpPr/>
          <p:nvPr/>
        </p:nvSpPr>
        <p:spPr>
          <a:xfrm>
            <a:off x="6645960" y="26600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0" name=""/>
          <p:cNvSpPr/>
          <p:nvPr/>
        </p:nvSpPr>
        <p:spPr>
          <a:xfrm>
            <a:off x="6665040" y="26600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1" name=""/>
          <p:cNvSpPr/>
          <p:nvPr/>
        </p:nvSpPr>
        <p:spPr>
          <a:xfrm>
            <a:off x="6684120" y="2660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2" name=""/>
          <p:cNvSpPr/>
          <p:nvPr/>
        </p:nvSpPr>
        <p:spPr>
          <a:xfrm>
            <a:off x="6693480" y="26600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3" name=""/>
          <p:cNvSpPr/>
          <p:nvPr/>
        </p:nvSpPr>
        <p:spPr>
          <a:xfrm>
            <a:off x="6712560" y="266004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4" name=""/>
          <p:cNvSpPr/>
          <p:nvPr/>
        </p:nvSpPr>
        <p:spPr>
          <a:xfrm>
            <a:off x="6731640" y="266004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5" name=""/>
          <p:cNvSpPr/>
          <p:nvPr/>
        </p:nvSpPr>
        <p:spPr>
          <a:xfrm>
            <a:off x="6746040" y="26600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6" name=""/>
          <p:cNvSpPr/>
          <p:nvPr/>
        </p:nvSpPr>
        <p:spPr>
          <a:xfrm>
            <a:off x="6765120" y="26647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7" name=""/>
          <p:cNvSpPr/>
          <p:nvPr/>
        </p:nvSpPr>
        <p:spPr>
          <a:xfrm>
            <a:off x="6788880" y="26694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8" name=""/>
          <p:cNvSpPr/>
          <p:nvPr/>
        </p:nvSpPr>
        <p:spPr>
          <a:xfrm>
            <a:off x="6798240" y="2669400"/>
            <a:ext cx="190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9" name=""/>
          <p:cNvSpPr/>
          <p:nvPr/>
        </p:nvSpPr>
        <p:spPr>
          <a:xfrm>
            <a:off x="6817320" y="2679120"/>
            <a:ext cx="241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0" name=""/>
          <p:cNvSpPr/>
          <p:nvPr/>
        </p:nvSpPr>
        <p:spPr>
          <a:xfrm>
            <a:off x="6841440" y="26838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1" name=""/>
          <p:cNvSpPr/>
          <p:nvPr/>
        </p:nvSpPr>
        <p:spPr>
          <a:xfrm>
            <a:off x="6850800" y="26838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2" name=""/>
          <p:cNvSpPr/>
          <p:nvPr/>
        </p:nvSpPr>
        <p:spPr>
          <a:xfrm>
            <a:off x="6874560" y="268848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3" name=""/>
          <p:cNvSpPr/>
          <p:nvPr/>
        </p:nvSpPr>
        <p:spPr>
          <a:xfrm>
            <a:off x="6898680" y="268848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4" name=""/>
          <p:cNvSpPr/>
          <p:nvPr/>
        </p:nvSpPr>
        <p:spPr>
          <a:xfrm>
            <a:off x="6908040" y="268848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5" name=""/>
          <p:cNvSpPr/>
          <p:nvPr/>
        </p:nvSpPr>
        <p:spPr>
          <a:xfrm flipV="1">
            <a:off x="6936840" y="26838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6" name=""/>
          <p:cNvSpPr/>
          <p:nvPr/>
        </p:nvSpPr>
        <p:spPr>
          <a:xfrm>
            <a:off x="6960600" y="268380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7" name=""/>
          <p:cNvSpPr/>
          <p:nvPr/>
        </p:nvSpPr>
        <p:spPr>
          <a:xfrm flipV="1">
            <a:off x="6974640" y="267912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8" name=""/>
          <p:cNvSpPr/>
          <p:nvPr/>
        </p:nvSpPr>
        <p:spPr>
          <a:xfrm flipV="1">
            <a:off x="7003440" y="267444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9" name=""/>
          <p:cNvSpPr/>
          <p:nvPr/>
        </p:nvSpPr>
        <p:spPr>
          <a:xfrm>
            <a:off x="7036920" y="26744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0" name=""/>
          <p:cNvSpPr/>
          <p:nvPr/>
        </p:nvSpPr>
        <p:spPr>
          <a:xfrm flipV="1">
            <a:off x="7050960" y="2669400"/>
            <a:ext cx="288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1" name=""/>
          <p:cNvSpPr/>
          <p:nvPr/>
        </p:nvSpPr>
        <p:spPr>
          <a:xfrm>
            <a:off x="7079760" y="266940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2" name=""/>
          <p:cNvSpPr/>
          <p:nvPr/>
        </p:nvSpPr>
        <p:spPr>
          <a:xfrm flipV="1">
            <a:off x="7103520" y="266472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3" name=""/>
          <p:cNvSpPr/>
          <p:nvPr/>
        </p:nvSpPr>
        <p:spPr>
          <a:xfrm>
            <a:off x="7117920" y="266472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4" name=""/>
          <p:cNvSpPr/>
          <p:nvPr/>
        </p:nvSpPr>
        <p:spPr>
          <a:xfrm>
            <a:off x="7141680" y="26647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5" name=""/>
          <p:cNvSpPr/>
          <p:nvPr/>
        </p:nvSpPr>
        <p:spPr>
          <a:xfrm>
            <a:off x="7151040" y="266472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6" name=""/>
          <p:cNvSpPr/>
          <p:nvPr/>
        </p:nvSpPr>
        <p:spPr>
          <a:xfrm>
            <a:off x="7175160" y="2664720"/>
            <a:ext cx="284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7" name=""/>
          <p:cNvSpPr/>
          <p:nvPr/>
        </p:nvSpPr>
        <p:spPr>
          <a:xfrm>
            <a:off x="7203600" y="266940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8" name=""/>
          <p:cNvSpPr/>
          <p:nvPr/>
        </p:nvSpPr>
        <p:spPr>
          <a:xfrm>
            <a:off x="7232400" y="2669400"/>
            <a:ext cx="14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9" name=""/>
          <p:cNvSpPr/>
          <p:nvPr/>
        </p:nvSpPr>
        <p:spPr>
          <a:xfrm>
            <a:off x="7246440" y="2674440"/>
            <a:ext cx="334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0" name=""/>
          <p:cNvSpPr/>
          <p:nvPr/>
        </p:nvSpPr>
        <p:spPr>
          <a:xfrm>
            <a:off x="7279920" y="26791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1" name=""/>
          <p:cNvSpPr/>
          <p:nvPr/>
        </p:nvSpPr>
        <p:spPr>
          <a:xfrm>
            <a:off x="7294320" y="2679120"/>
            <a:ext cx="284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2" name=""/>
          <p:cNvSpPr/>
          <p:nvPr/>
        </p:nvSpPr>
        <p:spPr>
          <a:xfrm>
            <a:off x="7322760" y="2683800"/>
            <a:ext cx="288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3" name=""/>
          <p:cNvSpPr/>
          <p:nvPr/>
        </p:nvSpPr>
        <p:spPr>
          <a:xfrm>
            <a:off x="7351560" y="268380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4" name=""/>
          <p:cNvSpPr/>
          <p:nvPr/>
        </p:nvSpPr>
        <p:spPr>
          <a:xfrm>
            <a:off x="7375320" y="268848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5" name=""/>
          <p:cNvSpPr/>
          <p:nvPr/>
        </p:nvSpPr>
        <p:spPr>
          <a:xfrm flipV="1">
            <a:off x="7389720" y="268380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6" name=""/>
          <p:cNvSpPr/>
          <p:nvPr/>
        </p:nvSpPr>
        <p:spPr>
          <a:xfrm>
            <a:off x="7408800" y="26838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7" name=""/>
          <p:cNvSpPr/>
          <p:nvPr/>
        </p:nvSpPr>
        <p:spPr>
          <a:xfrm>
            <a:off x="7418160" y="268380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8" name=""/>
          <p:cNvSpPr/>
          <p:nvPr/>
        </p:nvSpPr>
        <p:spPr>
          <a:xfrm flipV="1">
            <a:off x="7437240" y="267912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9" name=""/>
          <p:cNvSpPr/>
          <p:nvPr/>
        </p:nvSpPr>
        <p:spPr>
          <a:xfrm>
            <a:off x="7456320" y="26791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0" name=""/>
          <p:cNvSpPr/>
          <p:nvPr/>
        </p:nvSpPr>
        <p:spPr>
          <a:xfrm flipV="1">
            <a:off x="7465680" y="2669400"/>
            <a:ext cx="334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1" name=""/>
          <p:cNvSpPr/>
          <p:nvPr/>
        </p:nvSpPr>
        <p:spPr>
          <a:xfrm flipV="1">
            <a:off x="7499160" y="26647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2" name=""/>
          <p:cNvSpPr/>
          <p:nvPr/>
        </p:nvSpPr>
        <p:spPr>
          <a:xfrm>
            <a:off x="7508880" y="26647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3" name=""/>
          <p:cNvSpPr/>
          <p:nvPr/>
        </p:nvSpPr>
        <p:spPr>
          <a:xfrm flipV="1">
            <a:off x="7518240" y="2655360"/>
            <a:ext cx="237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4" name=""/>
          <p:cNvSpPr/>
          <p:nvPr/>
        </p:nvSpPr>
        <p:spPr>
          <a:xfrm flipV="1">
            <a:off x="7542000" y="265032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5" name=""/>
          <p:cNvSpPr/>
          <p:nvPr/>
        </p:nvSpPr>
        <p:spPr>
          <a:xfrm>
            <a:off x="7561080" y="26503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6" name=""/>
          <p:cNvSpPr/>
          <p:nvPr/>
        </p:nvSpPr>
        <p:spPr>
          <a:xfrm flipV="1">
            <a:off x="7575480" y="26456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7" name=""/>
          <p:cNvSpPr/>
          <p:nvPr/>
        </p:nvSpPr>
        <p:spPr>
          <a:xfrm>
            <a:off x="7594560" y="264564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8" name=""/>
          <p:cNvSpPr/>
          <p:nvPr/>
        </p:nvSpPr>
        <p:spPr>
          <a:xfrm>
            <a:off x="7618320" y="264564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9" name=""/>
          <p:cNvSpPr/>
          <p:nvPr/>
        </p:nvSpPr>
        <p:spPr>
          <a:xfrm>
            <a:off x="7637400" y="26503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0" name=""/>
          <p:cNvSpPr/>
          <p:nvPr/>
        </p:nvSpPr>
        <p:spPr>
          <a:xfrm>
            <a:off x="7647120" y="265536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1" name=""/>
          <p:cNvSpPr/>
          <p:nvPr/>
        </p:nvSpPr>
        <p:spPr>
          <a:xfrm>
            <a:off x="7666200" y="266004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2" name=""/>
          <p:cNvSpPr/>
          <p:nvPr/>
        </p:nvSpPr>
        <p:spPr>
          <a:xfrm>
            <a:off x="7675560" y="26600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3" name=""/>
          <p:cNvSpPr/>
          <p:nvPr/>
        </p:nvSpPr>
        <p:spPr>
          <a:xfrm>
            <a:off x="7685280" y="266472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4" name=""/>
          <p:cNvSpPr/>
          <p:nvPr/>
        </p:nvSpPr>
        <p:spPr>
          <a:xfrm>
            <a:off x="7699320" y="26694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5" name=""/>
          <p:cNvSpPr/>
          <p:nvPr/>
        </p:nvSpPr>
        <p:spPr>
          <a:xfrm>
            <a:off x="7709040" y="2669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6" name=""/>
          <p:cNvSpPr/>
          <p:nvPr/>
        </p:nvSpPr>
        <p:spPr>
          <a:xfrm>
            <a:off x="7713720" y="2669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7" name=""/>
          <p:cNvSpPr/>
          <p:nvPr/>
        </p:nvSpPr>
        <p:spPr>
          <a:xfrm flipV="1">
            <a:off x="7718400" y="26600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8" name=""/>
          <p:cNvSpPr/>
          <p:nvPr/>
        </p:nvSpPr>
        <p:spPr>
          <a:xfrm flipV="1">
            <a:off x="7723440" y="265032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9" name=""/>
          <p:cNvSpPr/>
          <p:nvPr/>
        </p:nvSpPr>
        <p:spPr>
          <a:xfrm>
            <a:off x="7656480" y="2559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0" name=""/>
          <p:cNvSpPr/>
          <p:nvPr/>
        </p:nvSpPr>
        <p:spPr>
          <a:xfrm>
            <a:off x="7661160" y="25599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1" name=""/>
          <p:cNvSpPr/>
          <p:nvPr/>
        </p:nvSpPr>
        <p:spPr>
          <a:xfrm>
            <a:off x="7666200" y="255996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2" name=""/>
          <p:cNvSpPr/>
          <p:nvPr/>
        </p:nvSpPr>
        <p:spPr>
          <a:xfrm>
            <a:off x="7675560" y="2559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3" name=""/>
          <p:cNvSpPr/>
          <p:nvPr/>
        </p:nvSpPr>
        <p:spPr>
          <a:xfrm>
            <a:off x="7680240" y="2559960"/>
            <a:ext cx="334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4" name=""/>
          <p:cNvSpPr/>
          <p:nvPr/>
        </p:nvSpPr>
        <p:spPr>
          <a:xfrm>
            <a:off x="7713720" y="255996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5" name=""/>
          <p:cNvSpPr/>
          <p:nvPr/>
        </p:nvSpPr>
        <p:spPr>
          <a:xfrm>
            <a:off x="7742520" y="2564640"/>
            <a:ext cx="14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6" name=""/>
          <p:cNvSpPr/>
          <p:nvPr/>
        </p:nvSpPr>
        <p:spPr>
          <a:xfrm>
            <a:off x="7756560" y="2564640"/>
            <a:ext cx="334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7" name=""/>
          <p:cNvSpPr/>
          <p:nvPr/>
        </p:nvSpPr>
        <p:spPr>
          <a:xfrm>
            <a:off x="7790040" y="25790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8" name=""/>
          <p:cNvSpPr/>
          <p:nvPr/>
        </p:nvSpPr>
        <p:spPr>
          <a:xfrm>
            <a:off x="7799400" y="2583720"/>
            <a:ext cx="144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9" name=""/>
          <p:cNvSpPr/>
          <p:nvPr/>
        </p:nvSpPr>
        <p:spPr>
          <a:xfrm flipH="1">
            <a:off x="7809120" y="2612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0" name=""/>
          <p:cNvSpPr/>
          <p:nvPr/>
        </p:nvSpPr>
        <p:spPr>
          <a:xfrm>
            <a:off x="7809120" y="26218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1" name=""/>
          <p:cNvSpPr/>
          <p:nvPr/>
        </p:nvSpPr>
        <p:spPr>
          <a:xfrm flipH="1">
            <a:off x="7790040" y="2631600"/>
            <a:ext cx="19080" cy="37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2" name=""/>
          <p:cNvSpPr/>
          <p:nvPr/>
        </p:nvSpPr>
        <p:spPr>
          <a:xfrm flipH="1">
            <a:off x="7780680" y="266940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3" name=""/>
          <p:cNvSpPr/>
          <p:nvPr/>
        </p:nvSpPr>
        <p:spPr>
          <a:xfrm flipH="1">
            <a:off x="7737480" y="2683800"/>
            <a:ext cx="4320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4" name=""/>
          <p:cNvSpPr/>
          <p:nvPr/>
        </p:nvSpPr>
        <p:spPr>
          <a:xfrm flipV="1">
            <a:off x="6316920" y="1916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5" name=""/>
          <p:cNvSpPr/>
          <p:nvPr/>
        </p:nvSpPr>
        <p:spPr>
          <a:xfrm>
            <a:off x="6316920" y="1916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6" name=""/>
          <p:cNvSpPr/>
          <p:nvPr/>
        </p:nvSpPr>
        <p:spPr>
          <a:xfrm flipV="1">
            <a:off x="6321600" y="1911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7" name=""/>
          <p:cNvSpPr/>
          <p:nvPr/>
        </p:nvSpPr>
        <p:spPr>
          <a:xfrm flipV="1">
            <a:off x="6321600" y="19069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8" name=""/>
          <p:cNvSpPr/>
          <p:nvPr/>
        </p:nvSpPr>
        <p:spPr>
          <a:xfrm flipV="1">
            <a:off x="6326280" y="1868760"/>
            <a:ext cx="190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9" name=""/>
          <p:cNvSpPr/>
          <p:nvPr/>
        </p:nvSpPr>
        <p:spPr>
          <a:xfrm flipV="1">
            <a:off x="6345360" y="185904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0" name=""/>
          <p:cNvSpPr/>
          <p:nvPr/>
        </p:nvSpPr>
        <p:spPr>
          <a:xfrm flipV="1">
            <a:off x="6350400" y="1845000"/>
            <a:ext cx="936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1" name=""/>
          <p:cNvSpPr/>
          <p:nvPr/>
        </p:nvSpPr>
        <p:spPr>
          <a:xfrm flipV="1">
            <a:off x="6359760" y="1816200"/>
            <a:ext cx="1908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2" name=""/>
          <p:cNvSpPr/>
          <p:nvPr/>
        </p:nvSpPr>
        <p:spPr>
          <a:xfrm flipV="1">
            <a:off x="6378840" y="1811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3" name=""/>
          <p:cNvSpPr/>
          <p:nvPr/>
        </p:nvSpPr>
        <p:spPr>
          <a:xfrm flipV="1">
            <a:off x="6383520" y="18068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4" name=""/>
          <p:cNvSpPr/>
          <p:nvPr/>
        </p:nvSpPr>
        <p:spPr>
          <a:xfrm flipV="1">
            <a:off x="6388560" y="180180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5" name=""/>
          <p:cNvSpPr/>
          <p:nvPr/>
        </p:nvSpPr>
        <p:spPr>
          <a:xfrm>
            <a:off x="6393240" y="180180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6" name=""/>
          <p:cNvSpPr/>
          <p:nvPr/>
        </p:nvSpPr>
        <p:spPr>
          <a:xfrm>
            <a:off x="6407640" y="18068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7" name=""/>
          <p:cNvSpPr/>
          <p:nvPr/>
        </p:nvSpPr>
        <p:spPr>
          <a:xfrm>
            <a:off x="6417000" y="18115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8" name=""/>
          <p:cNvSpPr/>
          <p:nvPr/>
        </p:nvSpPr>
        <p:spPr>
          <a:xfrm>
            <a:off x="6431400" y="18352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9" name=""/>
          <p:cNvSpPr/>
          <p:nvPr/>
        </p:nvSpPr>
        <p:spPr>
          <a:xfrm>
            <a:off x="6436080" y="1849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0" name=""/>
          <p:cNvSpPr/>
          <p:nvPr/>
        </p:nvSpPr>
        <p:spPr>
          <a:xfrm>
            <a:off x="6440760" y="1859040"/>
            <a:ext cx="38160" cy="716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1" name=""/>
          <p:cNvSpPr/>
          <p:nvPr/>
        </p:nvSpPr>
        <p:spPr>
          <a:xfrm flipH="1">
            <a:off x="7828200" y="17114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2" name=""/>
          <p:cNvSpPr/>
          <p:nvPr/>
        </p:nvSpPr>
        <p:spPr>
          <a:xfrm>
            <a:off x="7828200" y="171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3" name=""/>
          <p:cNvSpPr/>
          <p:nvPr/>
        </p:nvSpPr>
        <p:spPr>
          <a:xfrm>
            <a:off x="7828200" y="1716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4" name=""/>
          <p:cNvSpPr/>
          <p:nvPr/>
        </p:nvSpPr>
        <p:spPr>
          <a:xfrm>
            <a:off x="7828200" y="1720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5" name=""/>
          <p:cNvSpPr/>
          <p:nvPr/>
        </p:nvSpPr>
        <p:spPr>
          <a:xfrm flipH="1">
            <a:off x="7823520" y="1725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6" name=""/>
          <p:cNvSpPr/>
          <p:nvPr/>
        </p:nvSpPr>
        <p:spPr>
          <a:xfrm>
            <a:off x="7823520" y="17305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7" name=""/>
          <p:cNvSpPr/>
          <p:nvPr/>
        </p:nvSpPr>
        <p:spPr>
          <a:xfrm>
            <a:off x="7823520" y="173520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8" name=""/>
          <p:cNvSpPr/>
          <p:nvPr/>
        </p:nvSpPr>
        <p:spPr>
          <a:xfrm>
            <a:off x="7823520" y="17733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9" name=""/>
          <p:cNvSpPr/>
          <p:nvPr/>
        </p:nvSpPr>
        <p:spPr>
          <a:xfrm>
            <a:off x="7823520" y="17827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0" name=""/>
          <p:cNvSpPr/>
          <p:nvPr/>
        </p:nvSpPr>
        <p:spPr>
          <a:xfrm>
            <a:off x="7823520" y="1797120"/>
            <a:ext cx="93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1" name=""/>
          <p:cNvSpPr/>
          <p:nvPr/>
        </p:nvSpPr>
        <p:spPr>
          <a:xfrm>
            <a:off x="7832880" y="1825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2" name=""/>
          <p:cNvSpPr/>
          <p:nvPr/>
        </p:nvSpPr>
        <p:spPr>
          <a:xfrm>
            <a:off x="7837560" y="1835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3" name=""/>
          <p:cNvSpPr/>
          <p:nvPr/>
        </p:nvSpPr>
        <p:spPr>
          <a:xfrm>
            <a:off x="7842600" y="183996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4" name=""/>
          <p:cNvSpPr/>
          <p:nvPr/>
        </p:nvSpPr>
        <p:spPr>
          <a:xfrm>
            <a:off x="7847280" y="18450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5" name=""/>
          <p:cNvSpPr/>
          <p:nvPr/>
        </p:nvSpPr>
        <p:spPr>
          <a:xfrm>
            <a:off x="7856640" y="18543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6" name=""/>
          <p:cNvSpPr/>
          <p:nvPr/>
        </p:nvSpPr>
        <p:spPr>
          <a:xfrm flipV="1">
            <a:off x="7866360" y="18543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7" name=""/>
          <p:cNvSpPr/>
          <p:nvPr/>
        </p:nvSpPr>
        <p:spPr>
          <a:xfrm flipV="1">
            <a:off x="7880760" y="18496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8" name=""/>
          <p:cNvSpPr/>
          <p:nvPr/>
        </p:nvSpPr>
        <p:spPr>
          <a:xfrm flipV="1">
            <a:off x="7894800" y="183996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9" name=""/>
          <p:cNvSpPr/>
          <p:nvPr/>
        </p:nvSpPr>
        <p:spPr>
          <a:xfrm flipV="1">
            <a:off x="7899840" y="18352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0" name=""/>
          <p:cNvSpPr/>
          <p:nvPr/>
        </p:nvSpPr>
        <p:spPr>
          <a:xfrm flipV="1">
            <a:off x="7909200" y="18115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1" name=""/>
          <p:cNvSpPr/>
          <p:nvPr/>
        </p:nvSpPr>
        <p:spPr>
          <a:xfrm flipV="1">
            <a:off x="7923600" y="1778040"/>
            <a:ext cx="93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2" name=""/>
          <p:cNvSpPr/>
          <p:nvPr/>
        </p:nvSpPr>
        <p:spPr>
          <a:xfrm flipV="1">
            <a:off x="7932960" y="176868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3" name=""/>
          <p:cNvSpPr/>
          <p:nvPr/>
        </p:nvSpPr>
        <p:spPr>
          <a:xfrm flipV="1">
            <a:off x="7938000" y="17589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4" name=""/>
          <p:cNvSpPr/>
          <p:nvPr/>
        </p:nvSpPr>
        <p:spPr>
          <a:xfrm flipV="1">
            <a:off x="7938000" y="1725840"/>
            <a:ext cx="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5" name=""/>
          <p:cNvSpPr/>
          <p:nvPr/>
        </p:nvSpPr>
        <p:spPr>
          <a:xfrm flipH="1" flipV="1">
            <a:off x="7932960" y="172080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6" name=""/>
          <p:cNvSpPr/>
          <p:nvPr/>
        </p:nvSpPr>
        <p:spPr>
          <a:xfrm flipV="1">
            <a:off x="7932960" y="1716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7" name=""/>
          <p:cNvSpPr/>
          <p:nvPr/>
        </p:nvSpPr>
        <p:spPr>
          <a:xfrm flipV="1">
            <a:off x="7932960" y="171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8" name=""/>
          <p:cNvSpPr/>
          <p:nvPr/>
        </p:nvSpPr>
        <p:spPr>
          <a:xfrm flipH="1" flipV="1">
            <a:off x="7928280" y="17017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9" name=""/>
          <p:cNvSpPr/>
          <p:nvPr/>
        </p:nvSpPr>
        <p:spPr>
          <a:xfrm>
            <a:off x="7928280" y="1701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0" name=""/>
          <p:cNvSpPr/>
          <p:nvPr/>
        </p:nvSpPr>
        <p:spPr>
          <a:xfrm>
            <a:off x="7928280" y="17067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1" name=""/>
          <p:cNvSpPr/>
          <p:nvPr/>
        </p:nvSpPr>
        <p:spPr>
          <a:xfrm>
            <a:off x="7928280" y="1711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2" name=""/>
          <p:cNvSpPr/>
          <p:nvPr/>
        </p:nvSpPr>
        <p:spPr>
          <a:xfrm>
            <a:off x="7928280" y="1716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3" name=""/>
          <p:cNvSpPr/>
          <p:nvPr/>
        </p:nvSpPr>
        <p:spPr>
          <a:xfrm>
            <a:off x="7928280" y="1720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4" name=""/>
          <p:cNvSpPr/>
          <p:nvPr/>
        </p:nvSpPr>
        <p:spPr>
          <a:xfrm>
            <a:off x="7932960" y="1720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5" name=""/>
          <p:cNvSpPr/>
          <p:nvPr/>
        </p:nvSpPr>
        <p:spPr>
          <a:xfrm>
            <a:off x="7932960" y="1725840"/>
            <a:ext cx="5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6" name=""/>
          <p:cNvSpPr/>
          <p:nvPr/>
        </p:nvSpPr>
        <p:spPr>
          <a:xfrm>
            <a:off x="7938000" y="1739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7" name=""/>
          <p:cNvSpPr/>
          <p:nvPr/>
        </p:nvSpPr>
        <p:spPr>
          <a:xfrm>
            <a:off x="7938000" y="1744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8" name=""/>
          <p:cNvSpPr/>
          <p:nvPr/>
        </p:nvSpPr>
        <p:spPr>
          <a:xfrm>
            <a:off x="7938000" y="174960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9" name=""/>
          <p:cNvSpPr/>
          <p:nvPr/>
        </p:nvSpPr>
        <p:spPr>
          <a:xfrm>
            <a:off x="7947360" y="177336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0" name=""/>
          <p:cNvSpPr/>
          <p:nvPr/>
        </p:nvSpPr>
        <p:spPr>
          <a:xfrm>
            <a:off x="7952040" y="179244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1" name=""/>
          <p:cNvSpPr/>
          <p:nvPr/>
        </p:nvSpPr>
        <p:spPr>
          <a:xfrm>
            <a:off x="7957080" y="1801800"/>
            <a:ext cx="9360" cy="478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2" name=""/>
          <p:cNvSpPr/>
          <p:nvPr/>
        </p:nvSpPr>
        <p:spPr>
          <a:xfrm>
            <a:off x="7966440" y="184968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3" name=""/>
          <p:cNvSpPr/>
          <p:nvPr/>
        </p:nvSpPr>
        <p:spPr>
          <a:xfrm>
            <a:off x="7971120" y="186876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4" name=""/>
          <p:cNvSpPr/>
          <p:nvPr/>
        </p:nvSpPr>
        <p:spPr>
          <a:xfrm>
            <a:off x="7971120" y="1883160"/>
            <a:ext cx="9720" cy="522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5" name=""/>
          <p:cNvSpPr/>
          <p:nvPr/>
        </p:nvSpPr>
        <p:spPr>
          <a:xfrm>
            <a:off x="7980840" y="1935360"/>
            <a:ext cx="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6" name=""/>
          <p:cNvSpPr/>
          <p:nvPr/>
        </p:nvSpPr>
        <p:spPr>
          <a:xfrm>
            <a:off x="7980840" y="19735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7" name=""/>
          <p:cNvSpPr/>
          <p:nvPr/>
        </p:nvSpPr>
        <p:spPr>
          <a:xfrm>
            <a:off x="7980840" y="1992600"/>
            <a:ext cx="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8" name=""/>
          <p:cNvSpPr/>
          <p:nvPr/>
        </p:nvSpPr>
        <p:spPr>
          <a:xfrm>
            <a:off x="7980840" y="202608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9" name=""/>
          <p:cNvSpPr/>
          <p:nvPr/>
        </p:nvSpPr>
        <p:spPr>
          <a:xfrm>
            <a:off x="7980840" y="204048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0" name=""/>
          <p:cNvSpPr/>
          <p:nvPr/>
        </p:nvSpPr>
        <p:spPr>
          <a:xfrm>
            <a:off x="7980840" y="205452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1" name=""/>
          <p:cNvSpPr/>
          <p:nvPr/>
        </p:nvSpPr>
        <p:spPr>
          <a:xfrm flipH="1">
            <a:off x="7975800" y="2068920"/>
            <a:ext cx="5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2" name=""/>
          <p:cNvSpPr/>
          <p:nvPr/>
        </p:nvSpPr>
        <p:spPr>
          <a:xfrm flipH="1">
            <a:off x="7957080" y="2078280"/>
            <a:ext cx="187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3" name=""/>
          <p:cNvSpPr/>
          <p:nvPr/>
        </p:nvSpPr>
        <p:spPr>
          <a:xfrm flipH="1">
            <a:off x="7932960" y="2102400"/>
            <a:ext cx="241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4" name=""/>
          <p:cNvSpPr/>
          <p:nvPr/>
        </p:nvSpPr>
        <p:spPr>
          <a:xfrm flipH="1" flipV="1">
            <a:off x="7923600" y="20973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5" name=""/>
          <p:cNvSpPr/>
          <p:nvPr/>
        </p:nvSpPr>
        <p:spPr>
          <a:xfrm flipH="1" flipV="1">
            <a:off x="7913880" y="20926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6" name=""/>
          <p:cNvSpPr/>
          <p:nvPr/>
        </p:nvSpPr>
        <p:spPr>
          <a:xfrm flipH="1" flipV="1">
            <a:off x="7904520" y="208800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7" name=""/>
          <p:cNvSpPr/>
          <p:nvPr/>
        </p:nvSpPr>
        <p:spPr>
          <a:xfrm flipH="1" flipV="1">
            <a:off x="7890120" y="2059200"/>
            <a:ext cx="1440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8" name=""/>
          <p:cNvSpPr/>
          <p:nvPr/>
        </p:nvSpPr>
        <p:spPr>
          <a:xfrm flipH="1" flipV="1">
            <a:off x="7885440" y="203544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9" name=""/>
          <p:cNvSpPr/>
          <p:nvPr/>
        </p:nvSpPr>
        <p:spPr>
          <a:xfrm flipV="1">
            <a:off x="7885440" y="20214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0" name=""/>
          <p:cNvSpPr/>
          <p:nvPr/>
        </p:nvSpPr>
        <p:spPr>
          <a:xfrm flipV="1">
            <a:off x="7885440" y="1997280"/>
            <a:ext cx="93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1" name=""/>
          <p:cNvSpPr/>
          <p:nvPr/>
        </p:nvSpPr>
        <p:spPr>
          <a:xfrm flipV="1">
            <a:off x="7894800" y="1964160"/>
            <a:ext cx="1908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2" name=""/>
          <p:cNvSpPr/>
          <p:nvPr/>
        </p:nvSpPr>
        <p:spPr>
          <a:xfrm>
            <a:off x="8109360" y="1778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3" name=""/>
          <p:cNvSpPr/>
          <p:nvPr/>
        </p:nvSpPr>
        <p:spPr>
          <a:xfrm>
            <a:off x="8109360" y="17827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4" name=""/>
          <p:cNvSpPr/>
          <p:nvPr/>
        </p:nvSpPr>
        <p:spPr>
          <a:xfrm flipH="1">
            <a:off x="8104680" y="1787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5" name=""/>
          <p:cNvSpPr/>
          <p:nvPr/>
        </p:nvSpPr>
        <p:spPr>
          <a:xfrm>
            <a:off x="8104680" y="17924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6" name=""/>
          <p:cNvSpPr/>
          <p:nvPr/>
        </p:nvSpPr>
        <p:spPr>
          <a:xfrm>
            <a:off x="8104680" y="17971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7" name=""/>
          <p:cNvSpPr/>
          <p:nvPr/>
        </p:nvSpPr>
        <p:spPr>
          <a:xfrm>
            <a:off x="8104680" y="18018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8" name=""/>
          <p:cNvSpPr/>
          <p:nvPr/>
        </p:nvSpPr>
        <p:spPr>
          <a:xfrm>
            <a:off x="8104680" y="18068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9" name=""/>
          <p:cNvSpPr/>
          <p:nvPr/>
        </p:nvSpPr>
        <p:spPr>
          <a:xfrm>
            <a:off x="8109360" y="18115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0" name=""/>
          <p:cNvSpPr/>
          <p:nvPr/>
        </p:nvSpPr>
        <p:spPr>
          <a:xfrm>
            <a:off x="8109360" y="1830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1" name=""/>
          <p:cNvSpPr/>
          <p:nvPr/>
        </p:nvSpPr>
        <p:spPr>
          <a:xfrm>
            <a:off x="8109360" y="18352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2" name=""/>
          <p:cNvSpPr/>
          <p:nvPr/>
        </p:nvSpPr>
        <p:spPr>
          <a:xfrm>
            <a:off x="8114400" y="1835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3" name=""/>
          <p:cNvSpPr/>
          <p:nvPr/>
        </p:nvSpPr>
        <p:spPr>
          <a:xfrm>
            <a:off x="8114400" y="1839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4" name=""/>
          <p:cNvSpPr/>
          <p:nvPr/>
        </p:nvSpPr>
        <p:spPr>
          <a:xfrm flipV="1">
            <a:off x="8119080" y="18306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5" name=""/>
          <p:cNvSpPr/>
          <p:nvPr/>
        </p:nvSpPr>
        <p:spPr>
          <a:xfrm flipV="1">
            <a:off x="8128440" y="18208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6" name=""/>
          <p:cNvSpPr/>
          <p:nvPr/>
        </p:nvSpPr>
        <p:spPr>
          <a:xfrm flipV="1">
            <a:off x="8133120" y="1782720"/>
            <a:ext cx="2880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7" name=""/>
          <p:cNvSpPr/>
          <p:nvPr/>
        </p:nvSpPr>
        <p:spPr>
          <a:xfrm flipV="1">
            <a:off x="8161920" y="1754280"/>
            <a:ext cx="1440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8" name=""/>
          <p:cNvSpPr/>
          <p:nvPr/>
        </p:nvSpPr>
        <p:spPr>
          <a:xfrm flipV="1">
            <a:off x="8176320" y="1744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9" name=""/>
          <p:cNvSpPr/>
          <p:nvPr/>
        </p:nvSpPr>
        <p:spPr>
          <a:xfrm flipV="1">
            <a:off x="8181000" y="173520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0" name=""/>
          <p:cNvSpPr/>
          <p:nvPr/>
        </p:nvSpPr>
        <p:spPr>
          <a:xfrm flipV="1">
            <a:off x="8195400" y="1730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1" name=""/>
          <p:cNvSpPr/>
          <p:nvPr/>
        </p:nvSpPr>
        <p:spPr>
          <a:xfrm>
            <a:off x="8200080" y="17305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2" name=""/>
          <p:cNvSpPr/>
          <p:nvPr/>
        </p:nvSpPr>
        <p:spPr>
          <a:xfrm>
            <a:off x="8204760" y="173520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3" name=""/>
          <p:cNvSpPr/>
          <p:nvPr/>
        </p:nvSpPr>
        <p:spPr>
          <a:xfrm>
            <a:off x="8219160" y="1754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4" name=""/>
          <p:cNvSpPr/>
          <p:nvPr/>
        </p:nvSpPr>
        <p:spPr>
          <a:xfrm>
            <a:off x="8223840" y="1758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5" name=""/>
          <p:cNvSpPr/>
          <p:nvPr/>
        </p:nvSpPr>
        <p:spPr>
          <a:xfrm>
            <a:off x="8228520" y="1763640"/>
            <a:ext cx="2880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6" name=""/>
          <p:cNvSpPr/>
          <p:nvPr/>
        </p:nvSpPr>
        <p:spPr>
          <a:xfrm flipV="1">
            <a:off x="8257320" y="17733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7" name=""/>
          <p:cNvSpPr/>
          <p:nvPr/>
        </p:nvSpPr>
        <p:spPr>
          <a:xfrm flipV="1">
            <a:off x="8266680" y="176868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8" name=""/>
          <p:cNvSpPr/>
          <p:nvPr/>
        </p:nvSpPr>
        <p:spPr>
          <a:xfrm flipV="1">
            <a:off x="8276400" y="174960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9" name=""/>
          <p:cNvSpPr/>
          <p:nvPr/>
        </p:nvSpPr>
        <p:spPr>
          <a:xfrm>
            <a:off x="8548200" y="1668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0" name=""/>
          <p:cNvSpPr/>
          <p:nvPr/>
        </p:nvSpPr>
        <p:spPr>
          <a:xfrm>
            <a:off x="8548200" y="1673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1" name=""/>
          <p:cNvSpPr/>
          <p:nvPr/>
        </p:nvSpPr>
        <p:spPr>
          <a:xfrm flipH="1">
            <a:off x="8543160" y="16779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2" name=""/>
          <p:cNvSpPr/>
          <p:nvPr/>
        </p:nvSpPr>
        <p:spPr>
          <a:xfrm flipH="1">
            <a:off x="8538480" y="16826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3" name=""/>
          <p:cNvSpPr/>
          <p:nvPr/>
        </p:nvSpPr>
        <p:spPr>
          <a:xfrm>
            <a:off x="8538480" y="16876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4" name=""/>
          <p:cNvSpPr/>
          <p:nvPr/>
        </p:nvSpPr>
        <p:spPr>
          <a:xfrm flipH="1">
            <a:off x="8533800" y="1697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5" name=""/>
          <p:cNvSpPr/>
          <p:nvPr/>
        </p:nvSpPr>
        <p:spPr>
          <a:xfrm flipH="1">
            <a:off x="8510040" y="1701720"/>
            <a:ext cx="2376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6" name=""/>
          <p:cNvSpPr/>
          <p:nvPr/>
        </p:nvSpPr>
        <p:spPr>
          <a:xfrm flipH="1">
            <a:off x="8505000" y="173988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7" name=""/>
          <p:cNvSpPr/>
          <p:nvPr/>
        </p:nvSpPr>
        <p:spPr>
          <a:xfrm flipH="1">
            <a:off x="8490960" y="1749600"/>
            <a:ext cx="14040" cy="33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8" name=""/>
          <p:cNvSpPr/>
          <p:nvPr/>
        </p:nvSpPr>
        <p:spPr>
          <a:xfrm flipH="1">
            <a:off x="8481240" y="17827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9" name=""/>
          <p:cNvSpPr/>
          <p:nvPr/>
        </p:nvSpPr>
        <p:spPr>
          <a:xfrm flipH="1">
            <a:off x="8466840" y="1792440"/>
            <a:ext cx="1440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0" name=""/>
          <p:cNvSpPr/>
          <p:nvPr/>
        </p:nvSpPr>
        <p:spPr>
          <a:xfrm flipH="1">
            <a:off x="8462160" y="18208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1" name=""/>
          <p:cNvSpPr/>
          <p:nvPr/>
        </p:nvSpPr>
        <p:spPr>
          <a:xfrm flipH="1">
            <a:off x="8448120" y="1825920"/>
            <a:ext cx="1404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2" name=""/>
          <p:cNvSpPr/>
          <p:nvPr/>
        </p:nvSpPr>
        <p:spPr>
          <a:xfrm>
            <a:off x="8448120" y="1849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3" name=""/>
          <p:cNvSpPr/>
          <p:nvPr/>
        </p:nvSpPr>
        <p:spPr>
          <a:xfrm>
            <a:off x="8448120" y="18543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4" name=""/>
          <p:cNvSpPr/>
          <p:nvPr/>
        </p:nvSpPr>
        <p:spPr>
          <a:xfrm flipH="1" flipV="1">
            <a:off x="8548200" y="18306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5" name=""/>
          <p:cNvSpPr/>
          <p:nvPr/>
        </p:nvSpPr>
        <p:spPr>
          <a:xfrm flipV="1">
            <a:off x="8548200" y="1825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6" name=""/>
          <p:cNvSpPr/>
          <p:nvPr/>
        </p:nvSpPr>
        <p:spPr>
          <a:xfrm flipH="1" flipV="1">
            <a:off x="8543160" y="181620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7" name=""/>
          <p:cNvSpPr/>
          <p:nvPr/>
        </p:nvSpPr>
        <p:spPr>
          <a:xfrm flipH="1" flipV="1">
            <a:off x="8538480" y="18068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8" name=""/>
          <p:cNvSpPr/>
          <p:nvPr/>
        </p:nvSpPr>
        <p:spPr>
          <a:xfrm flipH="1" flipV="1">
            <a:off x="8529120" y="179244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9" name=""/>
          <p:cNvSpPr/>
          <p:nvPr/>
        </p:nvSpPr>
        <p:spPr>
          <a:xfrm flipH="1" flipV="1">
            <a:off x="8524080" y="1782720"/>
            <a:ext cx="5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0" name=""/>
          <p:cNvSpPr/>
          <p:nvPr/>
        </p:nvSpPr>
        <p:spPr>
          <a:xfrm flipH="1" flipV="1">
            <a:off x="8519400" y="176868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1" name=""/>
          <p:cNvSpPr/>
          <p:nvPr/>
        </p:nvSpPr>
        <p:spPr>
          <a:xfrm flipH="1" flipV="1">
            <a:off x="8510040" y="175428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2" name=""/>
          <p:cNvSpPr/>
          <p:nvPr/>
        </p:nvSpPr>
        <p:spPr>
          <a:xfrm flipH="1" flipV="1">
            <a:off x="8495640" y="173052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3" name=""/>
          <p:cNvSpPr/>
          <p:nvPr/>
        </p:nvSpPr>
        <p:spPr>
          <a:xfrm flipH="1" flipV="1">
            <a:off x="8490960" y="171612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4" name=""/>
          <p:cNvSpPr/>
          <p:nvPr/>
        </p:nvSpPr>
        <p:spPr>
          <a:xfrm flipH="1" flipV="1">
            <a:off x="8481240" y="17067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5" name=""/>
          <p:cNvSpPr/>
          <p:nvPr/>
        </p:nvSpPr>
        <p:spPr>
          <a:xfrm flipH="1" flipV="1">
            <a:off x="8471880" y="1692360"/>
            <a:ext cx="93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6" name=""/>
          <p:cNvSpPr/>
          <p:nvPr/>
        </p:nvSpPr>
        <p:spPr>
          <a:xfrm flipH="1" flipV="1">
            <a:off x="8466840" y="16876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7" name=""/>
          <p:cNvSpPr/>
          <p:nvPr/>
        </p:nvSpPr>
        <p:spPr>
          <a:xfrm flipV="1">
            <a:off x="8605440" y="1530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8" name=""/>
          <p:cNvSpPr/>
          <p:nvPr/>
        </p:nvSpPr>
        <p:spPr>
          <a:xfrm flipV="1">
            <a:off x="8605440" y="15253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9" name=""/>
          <p:cNvSpPr/>
          <p:nvPr/>
        </p:nvSpPr>
        <p:spPr>
          <a:xfrm>
            <a:off x="8610120" y="152532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0" name=""/>
          <p:cNvSpPr/>
          <p:nvPr/>
        </p:nvSpPr>
        <p:spPr>
          <a:xfrm flipV="1">
            <a:off x="8614800" y="1520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1" name=""/>
          <p:cNvSpPr/>
          <p:nvPr/>
        </p:nvSpPr>
        <p:spPr>
          <a:xfrm>
            <a:off x="8614800" y="1520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2" name=""/>
          <p:cNvSpPr/>
          <p:nvPr/>
        </p:nvSpPr>
        <p:spPr>
          <a:xfrm flipV="1">
            <a:off x="8619480" y="151596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3" name=""/>
          <p:cNvSpPr/>
          <p:nvPr/>
        </p:nvSpPr>
        <p:spPr>
          <a:xfrm>
            <a:off x="8629200" y="15159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4" name=""/>
          <p:cNvSpPr/>
          <p:nvPr/>
        </p:nvSpPr>
        <p:spPr>
          <a:xfrm flipV="1">
            <a:off x="8633880" y="15112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5" name=""/>
          <p:cNvSpPr/>
          <p:nvPr/>
        </p:nvSpPr>
        <p:spPr>
          <a:xfrm>
            <a:off x="8638560" y="151128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6" name=""/>
          <p:cNvSpPr/>
          <p:nvPr/>
        </p:nvSpPr>
        <p:spPr>
          <a:xfrm>
            <a:off x="8643240" y="151128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7" name=""/>
          <p:cNvSpPr/>
          <p:nvPr/>
        </p:nvSpPr>
        <p:spPr>
          <a:xfrm>
            <a:off x="8657640" y="1515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8" name=""/>
          <p:cNvSpPr/>
          <p:nvPr/>
        </p:nvSpPr>
        <p:spPr>
          <a:xfrm>
            <a:off x="8662320" y="1520640"/>
            <a:ext cx="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9" name=""/>
          <p:cNvSpPr/>
          <p:nvPr/>
        </p:nvSpPr>
        <p:spPr>
          <a:xfrm flipH="1">
            <a:off x="8657640" y="15494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0" name=""/>
          <p:cNvSpPr/>
          <p:nvPr/>
        </p:nvSpPr>
        <p:spPr>
          <a:xfrm flipH="1">
            <a:off x="8652960" y="1563480"/>
            <a:ext cx="46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1" name=""/>
          <p:cNvSpPr/>
          <p:nvPr/>
        </p:nvSpPr>
        <p:spPr>
          <a:xfrm>
            <a:off x="8652960" y="16016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2" name=""/>
          <p:cNvSpPr/>
          <p:nvPr/>
        </p:nvSpPr>
        <p:spPr>
          <a:xfrm flipH="1">
            <a:off x="8648280" y="1611360"/>
            <a:ext cx="46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3" name=""/>
          <p:cNvSpPr/>
          <p:nvPr/>
        </p:nvSpPr>
        <p:spPr>
          <a:xfrm>
            <a:off x="8648280" y="16351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4" name=""/>
          <p:cNvSpPr/>
          <p:nvPr/>
        </p:nvSpPr>
        <p:spPr>
          <a:xfrm>
            <a:off x="8657640" y="1639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5" name=""/>
          <p:cNvSpPr/>
          <p:nvPr/>
        </p:nvSpPr>
        <p:spPr>
          <a:xfrm>
            <a:off x="8662320" y="16398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6" name=""/>
          <p:cNvSpPr/>
          <p:nvPr/>
        </p:nvSpPr>
        <p:spPr>
          <a:xfrm>
            <a:off x="8672040" y="16398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7" name=""/>
          <p:cNvSpPr/>
          <p:nvPr/>
        </p:nvSpPr>
        <p:spPr>
          <a:xfrm>
            <a:off x="8681400" y="1639800"/>
            <a:ext cx="972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8" name=""/>
          <p:cNvSpPr/>
          <p:nvPr/>
        </p:nvSpPr>
        <p:spPr>
          <a:xfrm>
            <a:off x="8691120" y="16398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9" name=""/>
          <p:cNvSpPr/>
          <p:nvPr/>
        </p:nvSpPr>
        <p:spPr>
          <a:xfrm>
            <a:off x="8700480" y="1639800"/>
            <a:ext cx="334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0" name=""/>
          <p:cNvSpPr/>
          <p:nvPr/>
        </p:nvSpPr>
        <p:spPr>
          <a:xfrm>
            <a:off x="8733960" y="16495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1" name=""/>
          <p:cNvSpPr/>
          <p:nvPr/>
        </p:nvSpPr>
        <p:spPr>
          <a:xfrm>
            <a:off x="8743680" y="165420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2" name=""/>
          <p:cNvSpPr/>
          <p:nvPr/>
        </p:nvSpPr>
        <p:spPr>
          <a:xfrm>
            <a:off x="5987880" y="2102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3" name=""/>
          <p:cNvSpPr/>
          <p:nvPr/>
        </p:nvSpPr>
        <p:spPr>
          <a:xfrm>
            <a:off x="5987880" y="21070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4" name=""/>
          <p:cNvSpPr/>
          <p:nvPr/>
        </p:nvSpPr>
        <p:spPr>
          <a:xfrm flipH="1">
            <a:off x="5983200" y="2111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5" name=""/>
          <p:cNvSpPr/>
          <p:nvPr/>
        </p:nvSpPr>
        <p:spPr>
          <a:xfrm>
            <a:off x="5983200" y="2116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6" name=""/>
          <p:cNvSpPr/>
          <p:nvPr/>
        </p:nvSpPr>
        <p:spPr>
          <a:xfrm>
            <a:off x="5983200" y="2121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7" name=""/>
          <p:cNvSpPr/>
          <p:nvPr/>
        </p:nvSpPr>
        <p:spPr>
          <a:xfrm flipH="1">
            <a:off x="5978520" y="2126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8" name=""/>
          <p:cNvSpPr/>
          <p:nvPr/>
        </p:nvSpPr>
        <p:spPr>
          <a:xfrm>
            <a:off x="5978520" y="213084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9" name=""/>
          <p:cNvSpPr/>
          <p:nvPr/>
        </p:nvSpPr>
        <p:spPr>
          <a:xfrm>
            <a:off x="5978520" y="21499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0" name=""/>
          <p:cNvSpPr/>
          <p:nvPr/>
        </p:nvSpPr>
        <p:spPr>
          <a:xfrm>
            <a:off x="5978520" y="215964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1" name=""/>
          <p:cNvSpPr/>
          <p:nvPr/>
        </p:nvSpPr>
        <p:spPr>
          <a:xfrm>
            <a:off x="5978520" y="218808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2" name=""/>
          <p:cNvSpPr/>
          <p:nvPr/>
        </p:nvSpPr>
        <p:spPr>
          <a:xfrm>
            <a:off x="5978520" y="2197800"/>
            <a:ext cx="936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3" name=""/>
          <p:cNvSpPr/>
          <p:nvPr/>
        </p:nvSpPr>
        <p:spPr>
          <a:xfrm>
            <a:off x="5987880" y="22165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4" name=""/>
          <p:cNvSpPr/>
          <p:nvPr/>
        </p:nvSpPr>
        <p:spPr>
          <a:xfrm>
            <a:off x="5992560" y="22215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5" name=""/>
          <p:cNvSpPr/>
          <p:nvPr/>
        </p:nvSpPr>
        <p:spPr>
          <a:xfrm>
            <a:off x="5997600" y="22215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6" name=""/>
          <p:cNvSpPr/>
          <p:nvPr/>
        </p:nvSpPr>
        <p:spPr>
          <a:xfrm flipV="1">
            <a:off x="6006960" y="22215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7" name=""/>
          <p:cNvSpPr/>
          <p:nvPr/>
        </p:nvSpPr>
        <p:spPr>
          <a:xfrm flipV="1">
            <a:off x="6011640" y="221652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8" name=""/>
          <p:cNvSpPr/>
          <p:nvPr/>
        </p:nvSpPr>
        <p:spPr>
          <a:xfrm flipV="1">
            <a:off x="6021360" y="2197800"/>
            <a:ext cx="14400" cy="18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9" name=""/>
          <p:cNvSpPr/>
          <p:nvPr/>
        </p:nvSpPr>
        <p:spPr>
          <a:xfrm flipV="1">
            <a:off x="6035760" y="21880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0" name=""/>
          <p:cNvSpPr/>
          <p:nvPr/>
        </p:nvSpPr>
        <p:spPr>
          <a:xfrm flipV="1">
            <a:off x="6040440" y="21787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1" name=""/>
          <p:cNvSpPr/>
          <p:nvPr/>
        </p:nvSpPr>
        <p:spPr>
          <a:xfrm flipV="1">
            <a:off x="6049800" y="2149920"/>
            <a:ext cx="504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2" name=""/>
          <p:cNvSpPr/>
          <p:nvPr/>
        </p:nvSpPr>
        <p:spPr>
          <a:xfrm flipV="1">
            <a:off x="6054840" y="2130840"/>
            <a:ext cx="46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3" name=""/>
          <p:cNvSpPr/>
          <p:nvPr/>
        </p:nvSpPr>
        <p:spPr>
          <a:xfrm flipV="1">
            <a:off x="6059520" y="2126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4" name=""/>
          <p:cNvSpPr/>
          <p:nvPr/>
        </p:nvSpPr>
        <p:spPr>
          <a:xfrm flipV="1">
            <a:off x="6059520" y="2121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5" name=""/>
          <p:cNvSpPr/>
          <p:nvPr/>
        </p:nvSpPr>
        <p:spPr>
          <a:xfrm flipV="1">
            <a:off x="6059520" y="21164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6" name=""/>
          <p:cNvSpPr/>
          <p:nvPr/>
        </p:nvSpPr>
        <p:spPr>
          <a:xfrm>
            <a:off x="6064200" y="2116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7" name=""/>
          <p:cNvSpPr/>
          <p:nvPr/>
        </p:nvSpPr>
        <p:spPr>
          <a:xfrm>
            <a:off x="6064200" y="21214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8" name=""/>
          <p:cNvSpPr/>
          <p:nvPr/>
        </p:nvSpPr>
        <p:spPr>
          <a:xfrm>
            <a:off x="6064200" y="212616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9" name=""/>
          <p:cNvSpPr/>
          <p:nvPr/>
        </p:nvSpPr>
        <p:spPr>
          <a:xfrm>
            <a:off x="6068880" y="21261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0" name=""/>
          <p:cNvSpPr/>
          <p:nvPr/>
        </p:nvSpPr>
        <p:spPr>
          <a:xfrm>
            <a:off x="6068880" y="21308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1" name=""/>
          <p:cNvSpPr/>
          <p:nvPr/>
        </p:nvSpPr>
        <p:spPr>
          <a:xfrm>
            <a:off x="6068880" y="21355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2" name=""/>
          <p:cNvSpPr/>
          <p:nvPr/>
        </p:nvSpPr>
        <p:spPr>
          <a:xfrm>
            <a:off x="6073920" y="2140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3" name=""/>
          <p:cNvSpPr/>
          <p:nvPr/>
        </p:nvSpPr>
        <p:spPr>
          <a:xfrm>
            <a:off x="6073920" y="21452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4" name=""/>
          <p:cNvSpPr/>
          <p:nvPr/>
        </p:nvSpPr>
        <p:spPr>
          <a:xfrm>
            <a:off x="6073920" y="214992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5" name=""/>
          <p:cNvSpPr/>
          <p:nvPr/>
        </p:nvSpPr>
        <p:spPr>
          <a:xfrm>
            <a:off x="6073920" y="2159640"/>
            <a:ext cx="46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6" name=""/>
          <p:cNvSpPr/>
          <p:nvPr/>
        </p:nvSpPr>
        <p:spPr>
          <a:xfrm>
            <a:off x="6078600" y="2173680"/>
            <a:ext cx="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7" name=""/>
          <p:cNvSpPr/>
          <p:nvPr/>
        </p:nvSpPr>
        <p:spPr>
          <a:xfrm>
            <a:off x="6078600" y="219780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8" name=""/>
          <p:cNvSpPr/>
          <p:nvPr/>
        </p:nvSpPr>
        <p:spPr>
          <a:xfrm flipH="1">
            <a:off x="6073920" y="2211840"/>
            <a:ext cx="468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9" name=""/>
          <p:cNvSpPr/>
          <p:nvPr/>
        </p:nvSpPr>
        <p:spPr>
          <a:xfrm>
            <a:off x="6073920" y="225468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0" name=""/>
          <p:cNvSpPr/>
          <p:nvPr/>
        </p:nvSpPr>
        <p:spPr>
          <a:xfrm flipH="1">
            <a:off x="6068880" y="2273760"/>
            <a:ext cx="504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1" name=""/>
          <p:cNvSpPr/>
          <p:nvPr/>
        </p:nvSpPr>
        <p:spPr>
          <a:xfrm>
            <a:off x="6068880" y="231192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2" name=""/>
          <p:cNvSpPr/>
          <p:nvPr/>
        </p:nvSpPr>
        <p:spPr>
          <a:xfrm>
            <a:off x="6068880" y="2331000"/>
            <a:ext cx="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3" name=""/>
          <p:cNvSpPr/>
          <p:nvPr/>
        </p:nvSpPr>
        <p:spPr>
          <a:xfrm flipH="1">
            <a:off x="6059520" y="2354760"/>
            <a:ext cx="9360" cy="622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4" name=""/>
          <p:cNvSpPr/>
          <p:nvPr/>
        </p:nvSpPr>
        <p:spPr>
          <a:xfrm>
            <a:off x="6059520" y="241704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5" name=""/>
          <p:cNvSpPr/>
          <p:nvPr/>
        </p:nvSpPr>
        <p:spPr>
          <a:xfrm flipH="1">
            <a:off x="6049800" y="2431080"/>
            <a:ext cx="972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6" name=""/>
          <p:cNvSpPr/>
          <p:nvPr/>
        </p:nvSpPr>
        <p:spPr>
          <a:xfrm>
            <a:off x="6049800" y="24645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7" name=""/>
          <p:cNvSpPr/>
          <p:nvPr/>
        </p:nvSpPr>
        <p:spPr>
          <a:xfrm flipH="1">
            <a:off x="6035760" y="2474280"/>
            <a:ext cx="1404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8" name=""/>
          <p:cNvSpPr/>
          <p:nvPr/>
        </p:nvSpPr>
        <p:spPr>
          <a:xfrm flipH="1">
            <a:off x="6030720" y="248832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9" name=""/>
          <p:cNvSpPr/>
          <p:nvPr/>
        </p:nvSpPr>
        <p:spPr>
          <a:xfrm flipH="1" flipV="1">
            <a:off x="6006960" y="248832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0" name=""/>
          <p:cNvSpPr/>
          <p:nvPr/>
        </p:nvSpPr>
        <p:spPr>
          <a:xfrm flipH="1" flipV="1">
            <a:off x="6002280" y="24836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1" name=""/>
          <p:cNvSpPr/>
          <p:nvPr/>
        </p:nvSpPr>
        <p:spPr>
          <a:xfrm flipH="1" flipV="1">
            <a:off x="5992560" y="2464560"/>
            <a:ext cx="97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2" name=""/>
          <p:cNvSpPr/>
          <p:nvPr/>
        </p:nvSpPr>
        <p:spPr>
          <a:xfrm flipH="1" flipV="1">
            <a:off x="5983200" y="244080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3" name=""/>
          <p:cNvSpPr/>
          <p:nvPr/>
        </p:nvSpPr>
        <p:spPr>
          <a:xfrm flipV="1">
            <a:off x="5983200" y="2383560"/>
            <a:ext cx="9360" cy="572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4" name=""/>
          <p:cNvSpPr/>
          <p:nvPr/>
        </p:nvSpPr>
        <p:spPr>
          <a:xfrm flipV="1">
            <a:off x="5992560" y="2369160"/>
            <a:ext cx="50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5" name=""/>
          <p:cNvSpPr/>
          <p:nvPr/>
        </p:nvSpPr>
        <p:spPr>
          <a:xfrm flipV="1">
            <a:off x="5997600" y="2326320"/>
            <a:ext cx="4752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6" name=""/>
          <p:cNvSpPr/>
          <p:nvPr/>
        </p:nvSpPr>
        <p:spPr>
          <a:xfrm flipV="1">
            <a:off x="6045120" y="231696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7" name=""/>
          <p:cNvSpPr/>
          <p:nvPr/>
        </p:nvSpPr>
        <p:spPr>
          <a:xfrm flipV="1">
            <a:off x="6054840" y="2292840"/>
            <a:ext cx="381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8" name=""/>
          <p:cNvSpPr/>
          <p:nvPr/>
        </p:nvSpPr>
        <p:spPr>
          <a:xfrm>
            <a:off x="7079760" y="2869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9" name=""/>
          <p:cNvSpPr/>
          <p:nvPr/>
        </p:nvSpPr>
        <p:spPr>
          <a:xfrm flipH="1">
            <a:off x="7075080" y="28746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0" name=""/>
          <p:cNvSpPr/>
          <p:nvPr/>
        </p:nvSpPr>
        <p:spPr>
          <a:xfrm flipH="1">
            <a:off x="7070040" y="2883960"/>
            <a:ext cx="504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1" name=""/>
          <p:cNvSpPr/>
          <p:nvPr/>
        </p:nvSpPr>
        <p:spPr>
          <a:xfrm flipH="1">
            <a:off x="7065360" y="288900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2" name=""/>
          <p:cNvSpPr/>
          <p:nvPr/>
        </p:nvSpPr>
        <p:spPr>
          <a:xfrm flipH="1">
            <a:off x="7060680" y="28983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3" name=""/>
          <p:cNvSpPr/>
          <p:nvPr/>
        </p:nvSpPr>
        <p:spPr>
          <a:xfrm flipH="1">
            <a:off x="7056000" y="290304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4" name=""/>
          <p:cNvSpPr/>
          <p:nvPr/>
        </p:nvSpPr>
        <p:spPr>
          <a:xfrm flipH="1">
            <a:off x="7046280" y="291276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5" name=""/>
          <p:cNvSpPr/>
          <p:nvPr/>
        </p:nvSpPr>
        <p:spPr>
          <a:xfrm flipH="1">
            <a:off x="7041600" y="2936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6" name=""/>
          <p:cNvSpPr/>
          <p:nvPr/>
        </p:nvSpPr>
        <p:spPr>
          <a:xfrm flipH="1">
            <a:off x="7036920" y="2945880"/>
            <a:ext cx="468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7" name=""/>
          <p:cNvSpPr/>
          <p:nvPr/>
        </p:nvSpPr>
        <p:spPr>
          <a:xfrm flipH="1">
            <a:off x="7031880" y="29602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8" name=""/>
          <p:cNvSpPr/>
          <p:nvPr/>
        </p:nvSpPr>
        <p:spPr>
          <a:xfrm flipH="1">
            <a:off x="7027200" y="2964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9" name=""/>
          <p:cNvSpPr/>
          <p:nvPr/>
        </p:nvSpPr>
        <p:spPr>
          <a:xfrm flipH="1">
            <a:off x="7022520" y="29746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0" name=""/>
          <p:cNvSpPr/>
          <p:nvPr/>
        </p:nvSpPr>
        <p:spPr>
          <a:xfrm flipV="1">
            <a:off x="7075080" y="2979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1" name=""/>
          <p:cNvSpPr/>
          <p:nvPr/>
        </p:nvSpPr>
        <p:spPr>
          <a:xfrm flipH="1">
            <a:off x="7070040" y="297936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2" name=""/>
          <p:cNvSpPr/>
          <p:nvPr/>
        </p:nvSpPr>
        <p:spPr>
          <a:xfrm flipH="1" flipV="1">
            <a:off x="7065360" y="29746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3" name=""/>
          <p:cNvSpPr/>
          <p:nvPr/>
        </p:nvSpPr>
        <p:spPr>
          <a:xfrm flipH="1" flipV="1">
            <a:off x="7060680" y="2970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4" name=""/>
          <p:cNvSpPr/>
          <p:nvPr/>
        </p:nvSpPr>
        <p:spPr>
          <a:xfrm flipH="1" flipV="1">
            <a:off x="7050960" y="29602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5" name=""/>
          <p:cNvSpPr/>
          <p:nvPr/>
        </p:nvSpPr>
        <p:spPr>
          <a:xfrm flipH="1" flipV="1">
            <a:off x="7046280" y="29509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6" name=""/>
          <p:cNvSpPr/>
          <p:nvPr/>
        </p:nvSpPr>
        <p:spPr>
          <a:xfrm flipH="1" flipV="1">
            <a:off x="7041600" y="294120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7" name=""/>
          <p:cNvSpPr/>
          <p:nvPr/>
        </p:nvSpPr>
        <p:spPr>
          <a:xfrm flipH="1" flipV="1">
            <a:off x="7036920" y="29318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8" name=""/>
          <p:cNvSpPr/>
          <p:nvPr/>
        </p:nvSpPr>
        <p:spPr>
          <a:xfrm flipH="1" flipV="1">
            <a:off x="7027200" y="29221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9" name=""/>
          <p:cNvSpPr/>
          <p:nvPr/>
        </p:nvSpPr>
        <p:spPr>
          <a:xfrm flipH="1" flipV="1">
            <a:off x="7017840" y="2893680"/>
            <a:ext cx="936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0" name=""/>
          <p:cNvSpPr/>
          <p:nvPr/>
        </p:nvSpPr>
        <p:spPr>
          <a:xfrm flipV="1">
            <a:off x="7017840" y="288396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1" name=""/>
          <p:cNvSpPr/>
          <p:nvPr/>
        </p:nvSpPr>
        <p:spPr>
          <a:xfrm flipV="1">
            <a:off x="7017840" y="2879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2" name=""/>
          <p:cNvSpPr/>
          <p:nvPr/>
        </p:nvSpPr>
        <p:spPr>
          <a:xfrm flipV="1">
            <a:off x="7017840" y="2860200"/>
            <a:ext cx="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3" name=""/>
          <p:cNvSpPr/>
          <p:nvPr/>
        </p:nvSpPr>
        <p:spPr>
          <a:xfrm flipV="1">
            <a:off x="7165440" y="28029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4" name=""/>
          <p:cNvSpPr/>
          <p:nvPr/>
        </p:nvSpPr>
        <p:spPr>
          <a:xfrm flipV="1">
            <a:off x="7170120" y="2798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5" name=""/>
          <p:cNvSpPr/>
          <p:nvPr/>
        </p:nvSpPr>
        <p:spPr>
          <a:xfrm>
            <a:off x="7170120" y="27982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6" name=""/>
          <p:cNvSpPr/>
          <p:nvPr/>
        </p:nvSpPr>
        <p:spPr>
          <a:xfrm flipV="1">
            <a:off x="7175160" y="2793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7" name=""/>
          <p:cNvSpPr/>
          <p:nvPr/>
        </p:nvSpPr>
        <p:spPr>
          <a:xfrm>
            <a:off x="7175160" y="27936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8" name=""/>
          <p:cNvSpPr/>
          <p:nvPr/>
        </p:nvSpPr>
        <p:spPr>
          <a:xfrm flipV="1">
            <a:off x="7179840" y="278892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9" name=""/>
          <p:cNvSpPr/>
          <p:nvPr/>
        </p:nvSpPr>
        <p:spPr>
          <a:xfrm flipV="1">
            <a:off x="7189200" y="2783880"/>
            <a:ext cx="190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0" name=""/>
          <p:cNvSpPr/>
          <p:nvPr/>
        </p:nvSpPr>
        <p:spPr>
          <a:xfrm flipV="1">
            <a:off x="7208280" y="27792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1" name=""/>
          <p:cNvSpPr/>
          <p:nvPr/>
        </p:nvSpPr>
        <p:spPr>
          <a:xfrm>
            <a:off x="7218000" y="2779200"/>
            <a:ext cx="237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2" name=""/>
          <p:cNvSpPr/>
          <p:nvPr/>
        </p:nvSpPr>
        <p:spPr>
          <a:xfrm>
            <a:off x="7241760" y="2779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3" name=""/>
          <p:cNvSpPr/>
          <p:nvPr/>
        </p:nvSpPr>
        <p:spPr>
          <a:xfrm>
            <a:off x="7246440" y="27838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4" name=""/>
          <p:cNvSpPr/>
          <p:nvPr/>
        </p:nvSpPr>
        <p:spPr>
          <a:xfrm>
            <a:off x="7251480" y="27838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5" name=""/>
          <p:cNvSpPr/>
          <p:nvPr/>
        </p:nvSpPr>
        <p:spPr>
          <a:xfrm>
            <a:off x="7260840" y="27936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6" name=""/>
          <p:cNvSpPr/>
          <p:nvPr/>
        </p:nvSpPr>
        <p:spPr>
          <a:xfrm>
            <a:off x="7260840" y="2798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7" name=""/>
          <p:cNvSpPr/>
          <p:nvPr/>
        </p:nvSpPr>
        <p:spPr>
          <a:xfrm flipH="1">
            <a:off x="7256160" y="28029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8" name=""/>
          <p:cNvSpPr/>
          <p:nvPr/>
        </p:nvSpPr>
        <p:spPr>
          <a:xfrm flipH="1">
            <a:off x="7241760" y="281268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9" name=""/>
          <p:cNvSpPr/>
          <p:nvPr/>
        </p:nvSpPr>
        <p:spPr>
          <a:xfrm flipH="1">
            <a:off x="7237080" y="28317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0" name=""/>
          <p:cNvSpPr/>
          <p:nvPr/>
        </p:nvSpPr>
        <p:spPr>
          <a:xfrm flipH="1">
            <a:off x="7222680" y="283644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1" name=""/>
          <p:cNvSpPr/>
          <p:nvPr/>
        </p:nvSpPr>
        <p:spPr>
          <a:xfrm flipH="1">
            <a:off x="7218000" y="28602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2" name=""/>
          <p:cNvSpPr/>
          <p:nvPr/>
        </p:nvSpPr>
        <p:spPr>
          <a:xfrm>
            <a:off x="7218000" y="286488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3" name=""/>
          <p:cNvSpPr/>
          <p:nvPr/>
        </p:nvSpPr>
        <p:spPr>
          <a:xfrm>
            <a:off x="7218000" y="286992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4" name=""/>
          <p:cNvSpPr/>
          <p:nvPr/>
        </p:nvSpPr>
        <p:spPr>
          <a:xfrm>
            <a:off x="7232400" y="28792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5" name=""/>
          <p:cNvSpPr/>
          <p:nvPr/>
        </p:nvSpPr>
        <p:spPr>
          <a:xfrm>
            <a:off x="7241760" y="2883960"/>
            <a:ext cx="288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6" name=""/>
          <p:cNvSpPr/>
          <p:nvPr/>
        </p:nvSpPr>
        <p:spPr>
          <a:xfrm>
            <a:off x="7270560" y="28936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7" name=""/>
          <p:cNvSpPr/>
          <p:nvPr/>
        </p:nvSpPr>
        <p:spPr>
          <a:xfrm>
            <a:off x="7284600" y="2898360"/>
            <a:ext cx="334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8" name=""/>
          <p:cNvSpPr/>
          <p:nvPr/>
        </p:nvSpPr>
        <p:spPr>
          <a:xfrm>
            <a:off x="7318080" y="29080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9" name=""/>
          <p:cNvSpPr/>
          <p:nvPr/>
        </p:nvSpPr>
        <p:spPr>
          <a:xfrm>
            <a:off x="6621840" y="24645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0" name=""/>
          <p:cNvSpPr/>
          <p:nvPr/>
        </p:nvSpPr>
        <p:spPr>
          <a:xfrm>
            <a:off x="6621840" y="246924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1" name=""/>
          <p:cNvSpPr/>
          <p:nvPr/>
        </p:nvSpPr>
        <p:spPr>
          <a:xfrm>
            <a:off x="6626880" y="24692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2" name=""/>
          <p:cNvSpPr/>
          <p:nvPr/>
        </p:nvSpPr>
        <p:spPr>
          <a:xfrm>
            <a:off x="6631560" y="24742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3" name=""/>
          <p:cNvSpPr/>
          <p:nvPr/>
        </p:nvSpPr>
        <p:spPr>
          <a:xfrm>
            <a:off x="6631560" y="2478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4" name=""/>
          <p:cNvSpPr/>
          <p:nvPr/>
        </p:nvSpPr>
        <p:spPr>
          <a:xfrm flipH="1">
            <a:off x="6626880" y="2483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5" name=""/>
          <p:cNvSpPr/>
          <p:nvPr/>
        </p:nvSpPr>
        <p:spPr>
          <a:xfrm>
            <a:off x="6626880" y="24836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6" name=""/>
          <p:cNvSpPr/>
          <p:nvPr/>
        </p:nvSpPr>
        <p:spPr>
          <a:xfrm>
            <a:off x="6626880" y="248832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7" name=""/>
          <p:cNvSpPr/>
          <p:nvPr/>
        </p:nvSpPr>
        <p:spPr>
          <a:xfrm flipH="1">
            <a:off x="6621840" y="2493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8" name=""/>
          <p:cNvSpPr/>
          <p:nvPr/>
        </p:nvSpPr>
        <p:spPr>
          <a:xfrm flipH="1">
            <a:off x="6617160" y="2498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9" name=""/>
          <p:cNvSpPr/>
          <p:nvPr/>
        </p:nvSpPr>
        <p:spPr>
          <a:xfrm flipH="1">
            <a:off x="6612480" y="2502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0" name=""/>
          <p:cNvSpPr/>
          <p:nvPr/>
        </p:nvSpPr>
        <p:spPr>
          <a:xfrm>
            <a:off x="6612480" y="2507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1" name=""/>
          <p:cNvSpPr/>
          <p:nvPr/>
        </p:nvSpPr>
        <p:spPr>
          <a:xfrm flipH="1">
            <a:off x="6607800" y="25120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2" name=""/>
          <p:cNvSpPr/>
          <p:nvPr/>
        </p:nvSpPr>
        <p:spPr>
          <a:xfrm flipH="1">
            <a:off x="6593400" y="251712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3" name=""/>
          <p:cNvSpPr/>
          <p:nvPr/>
        </p:nvSpPr>
        <p:spPr>
          <a:xfrm flipH="1" flipV="1">
            <a:off x="6588720" y="251208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4" name=""/>
          <p:cNvSpPr/>
          <p:nvPr/>
        </p:nvSpPr>
        <p:spPr>
          <a:xfrm flipH="1" flipV="1">
            <a:off x="6579000" y="2488320"/>
            <a:ext cx="972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5" name=""/>
          <p:cNvSpPr/>
          <p:nvPr/>
        </p:nvSpPr>
        <p:spPr>
          <a:xfrm flipV="1">
            <a:off x="6579000" y="247896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6" name=""/>
          <p:cNvSpPr/>
          <p:nvPr/>
        </p:nvSpPr>
        <p:spPr>
          <a:xfrm flipV="1">
            <a:off x="6579000" y="2426400"/>
            <a:ext cx="5040" cy="525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7" name=""/>
          <p:cNvSpPr/>
          <p:nvPr/>
        </p:nvSpPr>
        <p:spPr>
          <a:xfrm flipV="1">
            <a:off x="6584040" y="2412000"/>
            <a:ext cx="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8" name=""/>
          <p:cNvSpPr/>
          <p:nvPr/>
        </p:nvSpPr>
        <p:spPr>
          <a:xfrm flipV="1">
            <a:off x="6584040" y="240264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9" name=""/>
          <p:cNvSpPr/>
          <p:nvPr/>
        </p:nvSpPr>
        <p:spPr>
          <a:xfrm flipV="1">
            <a:off x="6588720" y="239292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0" name=""/>
          <p:cNvSpPr/>
          <p:nvPr/>
        </p:nvSpPr>
        <p:spPr>
          <a:xfrm flipV="1">
            <a:off x="6593400" y="2378880"/>
            <a:ext cx="1440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1" name=""/>
          <p:cNvSpPr/>
          <p:nvPr/>
        </p:nvSpPr>
        <p:spPr>
          <a:xfrm>
            <a:off x="6607800" y="23788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2" name=""/>
          <p:cNvSpPr/>
          <p:nvPr/>
        </p:nvSpPr>
        <p:spPr>
          <a:xfrm>
            <a:off x="6831720" y="23310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3" name=""/>
          <p:cNvSpPr/>
          <p:nvPr/>
        </p:nvSpPr>
        <p:spPr>
          <a:xfrm>
            <a:off x="6836400" y="23310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4" name=""/>
          <p:cNvSpPr/>
          <p:nvPr/>
        </p:nvSpPr>
        <p:spPr>
          <a:xfrm flipH="1">
            <a:off x="6831720" y="23360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5" name=""/>
          <p:cNvSpPr/>
          <p:nvPr/>
        </p:nvSpPr>
        <p:spPr>
          <a:xfrm>
            <a:off x="6831720" y="233604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6" name=""/>
          <p:cNvSpPr/>
          <p:nvPr/>
        </p:nvSpPr>
        <p:spPr>
          <a:xfrm flipH="1">
            <a:off x="6827040" y="23407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7" name=""/>
          <p:cNvSpPr/>
          <p:nvPr/>
        </p:nvSpPr>
        <p:spPr>
          <a:xfrm flipH="1">
            <a:off x="6807960" y="234540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8" name=""/>
          <p:cNvSpPr/>
          <p:nvPr/>
        </p:nvSpPr>
        <p:spPr>
          <a:xfrm flipH="1">
            <a:off x="6798240" y="235476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9" name=""/>
          <p:cNvSpPr/>
          <p:nvPr/>
        </p:nvSpPr>
        <p:spPr>
          <a:xfrm flipH="1">
            <a:off x="6793560" y="2359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0" name=""/>
          <p:cNvSpPr/>
          <p:nvPr/>
        </p:nvSpPr>
        <p:spPr>
          <a:xfrm flipH="1">
            <a:off x="6784200" y="23598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1" name=""/>
          <p:cNvSpPr/>
          <p:nvPr/>
        </p:nvSpPr>
        <p:spPr>
          <a:xfrm flipH="1">
            <a:off x="6779160" y="235980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2" name=""/>
          <p:cNvSpPr/>
          <p:nvPr/>
        </p:nvSpPr>
        <p:spPr>
          <a:xfrm flipH="1" flipV="1">
            <a:off x="6755400" y="2350080"/>
            <a:ext cx="237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3" name=""/>
          <p:cNvSpPr/>
          <p:nvPr/>
        </p:nvSpPr>
        <p:spPr>
          <a:xfrm flipH="1" flipV="1">
            <a:off x="6750720" y="23454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4" name=""/>
          <p:cNvSpPr/>
          <p:nvPr/>
        </p:nvSpPr>
        <p:spPr>
          <a:xfrm flipH="1" flipV="1">
            <a:off x="6741360" y="2321640"/>
            <a:ext cx="93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5" name=""/>
          <p:cNvSpPr/>
          <p:nvPr/>
        </p:nvSpPr>
        <p:spPr>
          <a:xfrm flipV="1">
            <a:off x="6741360" y="2316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6" name=""/>
          <p:cNvSpPr/>
          <p:nvPr/>
        </p:nvSpPr>
        <p:spPr>
          <a:xfrm flipV="1">
            <a:off x="6741360" y="2307240"/>
            <a:ext cx="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7" name=""/>
          <p:cNvSpPr/>
          <p:nvPr/>
        </p:nvSpPr>
        <p:spPr>
          <a:xfrm flipV="1">
            <a:off x="6741360" y="22978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8" name=""/>
          <p:cNvSpPr/>
          <p:nvPr/>
        </p:nvSpPr>
        <p:spPr>
          <a:xfrm flipV="1">
            <a:off x="6746040" y="227880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9" name=""/>
          <p:cNvSpPr/>
          <p:nvPr/>
        </p:nvSpPr>
        <p:spPr>
          <a:xfrm>
            <a:off x="6760440" y="22788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0" name=""/>
          <p:cNvSpPr/>
          <p:nvPr/>
        </p:nvSpPr>
        <p:spPr>
          <a:xfrm flipV="1">
            <a:off x="6765120" y="2273760"/>
            <a:ext cx="237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1" name=""/>
          <p:cNvSpPr/>
          <p:nvPr/>
        </p:nvSpPr>
        <p:spPr>
          <a:xfrm>
            <a:off x="6788880" y="2273760"/>
            <a:ext cx="936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2" name=""/>
          <p:cNvSpPr/>
          <p:nvPr/>
        </p:nvSpPr>
        <p:spPr>
          <a:xfrm>
            <a:off x="6798240" y="22788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3" name=""/>
          <p:cNvSpPr/>
          <p:nvPr/>
        </p:nvSpPr>
        <p:spPr>
          <a:xfrm>
            <a:off x="6807960" y="22834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4" name=""/>
          <p:cNvSpPr/>
          <p:nvPr/>
        </p:nvSpPr>
        <p:spPr>
          <a:xfrm>
            <a:off x="6812640" y="228816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5" name=""/>
          <p:cNvSpPr/>
          <p:nvPr/>
        </p:nvSpPr>
        <p:spPr>
          <a:xfrm>
            <a:off x="6817320" y="22928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6" name=""/>
          <p:cNvSpPr/>
          <p:nvPr/>
        </p:nvSpPr>
        <p:spPr>
          <a:xfrm>
            <a:off x="7036920" y="214992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7" name=""/>
          <p:cNvSpPr/>
          <p:nvPr/>
        </p:nvSpPr>
        <p:spPr>
          <a:xfrm>
            <a:off x="7036920" y="215460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8" name=""/>
          <p:cNvSpPr/>
          <p:nvPr/>
        </p:nvSpPr>
        <p:spPr>
          <a:xfrm flipH="1">
            <a:off x="7031880" y="215964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9" name=""/>
          <p:cNvSpPr/>
          <p:nvPr/>
        </p:nvSpPr>
        <p:spPr>
          <a:xfrm flipH="1">
            <a:off x="7027200" y="216432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0" name=""/>
          <p:cNvSpPr/>
          <p:nvPr/>
        </p:nvSpPr>
        <p:spPr>
          <a:xfrm flipH="1">
            <a:off x="7022520" y="216900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1" name=""/>
          <p:cNvSpPr/>
          <p:nvPr/>
        </p:nvSpPr>
        <p:spPr>
          <a:xfrm flipH="1">
            <a:off x="7012800" y="217368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2" name=""/>
          <p:cNvSpPr/>
          <p:nvPr/>
        </p:nvSpPr>
        <p:spPr>
          <a:xfrm flipH="1">
            <a:off x="7008120" y="21787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3" name=""/>
          <p:cNvSpPr/>
          <p:nvPr/>
        </p:nvSpPr>
        <p:spPr>
          <a:xfrm flipH="1">
            <a:off x="6979680" y="2188080"/>
            <a:ext cx="2844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4" name=""/>
          <p:cNvSpPr/>
          <p:nvPr/>
        </p:nvSpPr>
        <p:spPr>
          <a:xfrm flipH="1">
            <a:off x="6974640" y="2202480"/>
            <a:ext cx="504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5" name=""/>
          <p:cNvSpPr/>
          <p:nvPr/>
        </p:nvSpPr>
        <p:spPr>
          <a:xfrm flipH="1">
            <a:off x="6965280" y="2202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6" name=""/>
          <p:cNvSpPr/>
          <p:nvPr/>
        </p:nvSpPr>
        <p:spPr>
          <a:xfrm flipH="1" flipV="1">
            <a:off x="6946200" y="2202480"/>
            <a:ext cx="190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7" name=""/>
          <p:cNvSpPr/>
          <p:nvPr/>
        </p:nvSpPr>
        <p:spPr>
          <a:xfrm flipH="1" flipV="1">
            <a:off x="6927120" y="218340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8" name=""/>
          <p:cNvSpPr/>
          <p:nvPr/>
        </p:nvSpPr>
        <p:spPr>
          <a:xfrm flipH="1" flipV="1">
            <a:off x="6922440" y="217368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9" name=""/>
          <p:cNvSpPr/>
          <p:nvPr/>
        </p:nvSpPr>
        <p:spPr>
          <a:xfrm flipV="1">
            <a:off x="6922440" y="2169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0" name=""/>
          <p:cNvSpPr/>
          <p:nvPr/>
        </p:nvSpPr>
        <p:spPr>
          <a:xfrm flipV="1">
            <a:off x="6922440" y="2140560"/>
            <a:ext cx="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1" name=""/>
          <p:cNvSpPr/>
          <p:nvPr/>
        </p:nvSpPr>
        <p:spPr>
          <a:xfrm flipV="1">
            <a:off x="6922440" y="213552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2" name=""/>
          <p:cNvSpPr/>
          <p:nvPr/>
        </p:nvSpPr>
        <p:spPr>
          <a:xfrm flipV="1">
            <a:off x="6927120" y="2126160"/>
            <a:ext cx="190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3" name=""/>
          <p:cNvSpPr/>
          <p:nvPr/>
        </p:nvSpPr>
        <p:spPr>
          <a:xfrm>
            <a:off x="6946200" y="2126160"/>
            <a:ext cx="190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4" name=""/>
          <p:cNvSpPr/>
          <p:nvPr/>
        </p:nvSpPr>
        <p:spPr>
          <a:xfrm>
            <a:off x="7222680" y="202140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5" name=""/>
          <p:cNvSpPr/>
          <p:nvPr/>
        </p:nvSpPr>
        <p:spPr>
          <a:xfrm>
            <a:off x="7227360" y="20214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6" name=""/>
          <p:cNvSpPr/>
          <p:nvPr/>
        </p:nvSpPr>
        <p:spPr>
          <a:xfrm>
            <a:off x="7227360" y="202608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7" name=""/>
          <p:cNvSpPr/>
          <p:nvPr/>
        </p:nvSpPr>
        <p:spPr>
          <a:xfrm flipH="1">
            <a:off x="7227360" y="20307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8" name=""/>
          <p:cNvSpPr/>
          <p:nvPr/>
        </p:nvSpPr>
        <p:spPr>
          <a:xfrm>
            <a:off x="7227360" y="20354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9" name=""/>
          <p:cNvSpPr/>
          <p:nvPr/>
        </p:nvSpPr>
        <p:spPr>
          <a:xfrm flipH="1">
            <a:off x="7222680" y="204048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0" name=""/>
          <p:cNvSpPr/>
          <p:nvPr/>
        </p:nvSpPr>
        <p:spPr>
          <a:xfrm flipH="1">
            <a:off x="7189200" y="2049840"/>
            <a:ext cx="3348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1" name=""/>
          <p:cNvSpPr/>
          <p:nvPr/>
        </p:nvSpPr>
        <p:spPr>
          <a:xfrm flipH="1">
            <a:off x="7179840" y="20880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2" name=""/>
          <p:cNvSpPr/>
          <p:nvPr/>
        </p:nvSpPr>
        <p:spPr>
          <a:xfrm flipH="1">
            <a:off x="7146360" y="2097360"/>
            <a:ext cx="334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3" name=""/>
          <p:cNvSpPr/>
          <p:nvPr/>
        </p:nvSpPr>
        <p:spPr>
          <a:xfrm flipH="1">
            <a:off x="7131960" y="211644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4" name=""/>
          <p:cNvSpPr/>
          <p:nvPr/>
        </p:nvSpPr>
        <p:spPr>
          <a:xfrm flipH="1">
            <a:off x="7122600" y="212148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5" name=""/>
          <p:cNvSpPr/>
          <p:nvPr/>
        </p:nvSpPr>
        <p:spPr>
          <a:xfrm flipH="1" flipV="1">
            <a:off x="7084440" y="2107080"/>
            <a:ext cx="381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6" name=""/>
          <p:cNvSpPr/>
          <p:nvPr/>
        </p:nvSpPr>
        <p:spPr>
          <a:xfrm flipH="1" flipV="1">
            <a:off x="7079760" y="2097360"/>
            <a:ext cx="468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7" name=""/>
          <p:cNvSpPr/>
          <p:nvPr/>
        </p:nvSpPr>
        <p:spPr>
          <a:xfrm flipH="1" flipV="1">
            <a:off x="7070040" y="2059200"/>
            <a:ext cx="9720" cy="381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8" name=""/>
          <p:cNvSpPr/>
          <p:nvPr/>
        </p:nvSpPr>
        <p:spPr>
          <a:xfrm flipV="1">
            <a:off x="7070040" y="2045160"/>
            <a:ext cx="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9" name=""/>
          <p:cNvSpPr/>
          <p:nvPr/>
        </p:nvSpPr>
        <p:spPr>
          <a:xfrm flipV="1">
            <a:off x="7070040" y="2002320"/>
            <a:ext cx="14400" cy="428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0" name=""/>
          <p:cNvSpPr/>
          <p:nvPr/>
        </p:nvSpPr>
        <p:spPr>
          <a:xfrm flipV="1">
            <a:off x="7084440" y="199260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1" name=""/>
          <p:cNvSpPr/>
          <p:nvPr/>
        </p:nvSpPr>
        <p:spPr>
          <a:xfrm flipV="1">
            <a:off x="7094160" y="197352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2" name=""/>
          <p:cNvSpPr/>
          <p:nvPr/>
        </p:nvSpPr>
        <p:spPr>
          <a:xfrm>
            <a:off x="7122600" y="197352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3" name=""/>
          <p:cNvSpPr/>
          <p:nvPr/>
        </p:nvSpPr>
        <p:spPr>
          <a:xfrm>
            <a:off x="7131960" y="1973520"/>
            <a:ext cx="241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4" name=""/>
          <p:cNvSpPr/>
          <p:nvPr/>
        </p:nvSpPr>
        <p:spPr>
          <a:xfrm>
            <a:off x="7437240" y="184500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5" name=""/>
          <p:cNvSpPr/>
          <p:nvPr/>
        </p:nvSpPr>
        <p:spPr>
          <a:xfrm>
            <a:off x="7437240" y="1849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6" name=""/>
          <p:cNvSpPr/>
          <p:nvPr/>
        </p:nvSpPr>
        <p:spPr>
          <a:xfrm>
            <a:off x="7437240" y="18543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7" name=""/>
          <p:cNvSpPr/>
          <p:nvPr/>
        </p:nvSpPr>
        <p:spPr>
          <a:xfrm>
            <a:off x="7437240" y="1859040"/>
            <a:ext cx="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8" name=""/>
          <p:cNvSpPr/>
          <p:nvPr/>
        </p:nvSpPr>
        <p:spPr>
          <a:xfrm flipH="1">
            <a:off x="7432560" y="186408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9" name=""/>
          <p:cNvSpPr/>
          <p:nvPr/>
        </p:nvSpPr>
        <p:spPr>
          <a:xfrm flipH="1">
            <a:off x="7427880" y="186876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0" name=""/>
          <p:cNvSpPr/>
          <p:nvPr/>
        </p:nvSpPr>
        <p:spPr>
          <a:xfrm flipH="1">
            <a:off x="7403760" y="1878120"/>
            <a:ext cx="2412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1" name=""/>
          <p:cNvSpPr/>
          <p:nvPr/>
        </p:nvSpPr>
        <p:spPr>
          <a:xfrm flipH="1">
            <a:off x="7394400" y="1902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2" name=""/>
          <p:cNvSpPr/>
          <p:nvPr/>
        </p:nvSpPr>
        <p:spPr>
          <a:xfrm flipH="1">
            <a:off x="7370640" y="1906920"/>
            <a:ext cx="237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3" name=""/>
          <p:cNvSpPr/>
          <p:nvPr/>
        </p:nvSpPr>
        <p:spPr>
          <a:xfrm flipH="1" flipV="1">
            <a:off x="7341840" y="1906920"/>
            <a:ext cx="288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4" name=""/>
          <p:cNvSpPr/>
          <p:nvPr/>
        </p:nvSpPr>
        <p:spPr>
          <a:xfrm flipH="1" flipV="1">
            <a:off x="7332480" y="190224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5" name=""/>
          <p:cNvSpPr/>
          <p:nvPr/>
        </p:nvSpPr>
        <p:spPr>
          <a:xfrm flipH="1" flipV="1">
            <a:off x="7322760" y="1897200"/>
            <a:ext cx="972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6" name=""/>
          <p:cNvSpPr/>
          <p:nvPr/>
        </p:nvSpPr>
        <p:spPr>
          <a:xfrm flipH="1" flipV="1">
            <a:off x="7308360" y="1873440"/>
            <a:ext cx="1440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7" name=""/>
          <p:cNvSpPr/>
          <p:nvPr/>
        </p:nvSpPr>
        <p:spPr>
          <a:xfrm flipV="1">
            <a:off x="7308360" y="1864080"/>
            <a:ext cx="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8" name=""/>
          <p:cNvSpPr/>
          <p:nvPr/>
        </p:nvSpPr>
        <p:spPr>
          <a:xfrm flipV="1">
            <a:off x="7308360" y="1839960"/>
            <a:ext cx="504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9" name=""/>
          <p:cNvSpPr/>
          <p:nvPr/>
        </p:nvSpPr>
        <p:spPr>
          <a:xfrm flipV="1">
            <a:off x="7313400" y="183060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0" name=""/>
          <p:cNvSpPr/>
          <p:nvPr/>
        </p:nvSpPr>
        <p:spPr>
          <a:xfrm flipV="1">
            <a:off x="7322760" y="18259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1" name=""/>
          <p:cNvSpPr/>
          <p:nvPr/>
        </p:nvSpPr>
        <p:spPr>
          <a:xfrm flipV="1">
            <a:off x="7332480" y="1816200"/>
            <a:ext cx="284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2" name=""/>
          <p:cNvSpPr/>
          <p:nvPr/>
        </p:nvSpPr>
        <p:spPr>
          <a:xfrm>
            <a:off x="7360920" y="1816200"/>
            <a:ext cx="1440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3" name=""/>
          <p:cNvSpPr/>
          <p:nvPr/>
        </p:nvSpPr>
        <p:spPr>
          <a:xfrm>
            <a:off x="7375320" y="1816200"/>
            <a:ext cx="936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4" name=""/>
          <p:cNvSpPr/>
          <p:nvPr/>
        </p:nvSpPr>
        <p:spPr>
          <a:xfrm>
            <a:off x="7384680" y="181620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5" name=""/>
          <p:cNvSpPr/>
          <p:nvPr/>
        </p:nvSpPr>
        <p:spPr>
          <a:xfrm>
            <a:off x="7394400" y="1820880"/>
            <a:ext cx="1908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6" name=""/>
          <p:cNvSpPr/>
          <p:nvPr/>
        </p:nvSpPr>
        <p:spPr>
          <a:xfrm>
            <a:off x="7556400" y="167796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7" name=""/>
          <p:cNvSpPr/>
          <p:nvPr/>
        </p:nvSpPr>
        <p:spPr>
          <a:xfrm flipH="1">
            <a:off x="7551720" y="1682640"/>
            <a:ext cx="4680" cy="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8" name=""/>
          <p:cNvSpPr/>
          <p:nvPr/>
        </p:nvSpPr>
        <p:spPr>
          <a:xfrm flipH="1">
            <a:off x="7547040" y="1682640"/>
            <a:ext cx="468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9" name=""/>
          <p:cNvSpPr/>
          <p:nvPr/>
        </p:nvSpPr>
        <p:spPr>
          <a:xfrm>
            <a:off x="7547040" y="1687680"/>
            <a:ext cx="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0" name=""/>
          <p:cNvSpPr/>
          <p:nvPr/>
        </p:nvSpPr>
        <p:spPr>
          <a:xfrm flipH="1">
            <a:off x="7542000" y="1692360"/>
            <a:ext cx="5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1" name=""/>
          <p:cNvSpPr/>
          <p:nvPr/>
        </p:nvSpPr>
        <p:spPr>
          <a:xfrm flipH="1">
            <a:off x="7537320" y="1697040"/>
            <a:ext cx="468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2" name=""/>
          <p:cNvSpPr/>
          <p:nvPr/>
        </p:nvSpPr>
        <p:spPr>
          <a:xfrm flipH="1">
            <a:off x="7513560" y="1701720"/>
            <a:ext cx="23760" cy="288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3" name=""/>
          <p:cNvSpPr/>
          <p:nvPr/>
        </p:nvSpPr>
        <p:spPr>
          <a:xfrm flipH="1">
            <a:off x="7508880" y="1730520"/>
            <a:ext cx="468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4" name=""/>
          <p:cNvSpPr/>
          <p:nvPr/>
        </p:nvSpPr>
        <p:spPr>
          <a:xfrm flipH="1">
            <a:off x="7484760" y="1739880"/>
            <a:ext cx="241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5" name=""/>
          <p:cNvSpPr/>
          <p:nvPr/>
        </p:nvSpPr>
        <p:spPr>
          <a:xfrm flipH="1">
            <a:off x="7475400" y="175896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6" name=""/>
          <p:cNvSpPr/>
          <p:nvPr/>
        </p:nvSpPr>
        <p:spPr>
          <a:xfrm flipH="1">
            <a:off x="7446960" y="176868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7" name=""/>
          <p:cNvSpPr/>
          <p:nvPr/>
        </p:nvSpPr>
        <p:spPr>
          <a:xfrm flipH="1">
            <a:off x="7432560" y="178776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8" name=""/>
          <p:cNvSpPr/>
          <p:nvPr/>
        </p:nvSpPr>
        <p:spPr>
          <a:xfrm flipH="1">
            <a:off x="7399080" y="1797120"/>
            <a:ext cx="334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9" name=""/>
          <p:cNvSpPr/>
          <p:nvPr/>
        </p:nvSpPr>
        <p:spPr>
          <a:xfrm flipH="1">
            <a:off x="7384680" y="1820880"/>
            <a:ext cx="14400" cy="5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0" name=""/>
          <p:cNvSpPr/>
          <p:nvPr/>
        </p:nvSpPr>
        <p:spPr>
          <a:xfrm flipH="1">
            <a:off x="7346520" y="1825920"/>
            <a:ext cx="3816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1" name=""/>
          <p:cNvSpPr/>
          <p:nvPr/>
        </p:nvSpPr>
        <p:spPr>
          <a:xfrm flipH="1">
            <a:off x="7332480" y="185436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2" name=""/>
          <p:cNvSpPr/>
          <p:nvPr/>
        </p:nvSpPr>
        <p:spPr>
          <a:xfrm flipH="1">
            <a:off x="7294320" y="1859040"/>
            <a:ext cx="38160" cy="241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3" name=""/>
          <p:cNvSpPr/>
          <p:nvPr/>
        </p:nvSpPr>
        <p:spPr>
          <a:xfrm flipH="1">
            <a:off x="7279920" y="188316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4" name=""/>
          <p:cNvSpPr/>
          <p:nvPr/>
        </p:nvSpPr>
        <p:spPr>
          <a:xfrm flipH="1">
            <a:off x="7270560" y="189252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5" name=""/>
          <p:cNvSpPr/>
          <p:nvPr/>
        </p:nvSpPr>
        <p:spPr>
          <a:xfrm flipH="1">
            <a:off x="7218000" y="1902240"/>
            <a:ext cx="52560" cy="284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6" name=""/>
          <p:cNvSpPr/>
          <p:nvPr/>
        </p:nvSpPr>
        <p:spPr>
          <a:xfrm flipH="1">
            <a:off x="7203600" y="193068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7" name=""/>
          <p:cNvSpPr/>
          <p:nvPr/>
        </p:nvSpPr>
        <p:spPr>
          <a:xfrm flipH="1">
            <a:off x="7151040" y="1940040"/>
            <a:ext cx="52560" cy="334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8" name=""/>
          <p:cNvSpPr/>
          <p:nvPr/>
        </p:nvSpPr>
        <p:spPr>
          <a:xfrm flipH="1">
            <a:off x="7122600" y="1973520"/>
            <a:ext cx="2844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9" name=""/>
          <p:cNvSpPr/>
          <p:nvPr/>
        </p:nvSpPr>
        <p:spPr>
          <a:xfrm flipH="1">
            <a:off x="7108200" y="199260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0" name=""/>
          <p:cNvSpPr/>
          <p:nvPr/>
        </p:nvSpPr>
        <p:spPr>
          <a:xfrm flipH="1">
            <a:off x="7070040" y="1997280"/>
            <a:ext cx="381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1" name=""/>
          <p:cNvSpPr/>
          <p:nvPr/>
        </p:nvSpPr>
        <p:spPr>
          <a:xfrm flipH="1">
            <a:off x="7056000" y="2016360"/>
            <a:ext cx="1404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2" name=""/>
          <p:cNvSpPr/>
          <p:nvPr/>
        </p:nvSpPr>
        <p:spPr>
          <a:xfrm flipH="1">
            <a:off x="7031880" y="2026080"/>
            <a:ext cx="2412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3" name=""/>
          <p:cNvSpPr/>
          <p:nvPr/>
        </p:nvSpPr>
        <p:spPr>
          <a:xfrm flipH="1">
            <a:off x="7017840" y="2040480"/>
            <a:ext cx="1404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4" name=""/>
          <p:cNvSpPr/>
          <p:nvPr/>
        </p:nvSpPr>
        <p:spPr>
          <a:xfrm flipH="1">
            <a:off x="7003440" y="2045160"/>
            <a:ext cx="1440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5" name=""/>
          <p:cNvSpPr/>
          <p:nvPr/>
        </p:nvSpPr>
        <p:spPr>
          <a:xfrm flipH="1">
            <a:off x="6993720" y="2049840"/>
            <a:ext cx="972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6" name=""/>
          <p:cNvSpPr/>
          <p:nvPr/>
        </p:nvSpPr>
        <p:spPr>
          <a:xfrm flipH="1">
            <a:off x="6969960" y="2059200"/>
            <a:ext cx="23760" cy="1440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7" name=""/>
          <p:cNvSpPr/>
          <p:nvPr/>
        </p:nvSpPr>
        <p:spPr>
          <a:xfrm flipH="1">
            <a:off x="6946200" y="207360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8" name=""/>
          <p:cNvSpPr/>
          <p:nvPr/>
        </p:nvSpPr>
        <p:spPr>
          <a:xfrm flipH="1">
            <a:off x="6936840" y="209268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9" name=""/>
          <p:cNvSpPr/>
          <p:nvPr/>
        </p:nvSpPr>
        <p:spPr>
          <a:xfrm flipH="1">
            <a:off x="6912720" y="2102400"/>
            <a:ext cx="241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0" name=""/>
          <p:cNvSpPr/>
          <p:nvPr/>
        </p:nvSpPr>
        <p:spPr>
          <a:xfrm flipH="1">
            <a:off x="6893640" y="21214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1" name=""/>
          <p:cNvSpPr/>
          <p:nvPr/>
        </p:nvSpPr>
        <p:spPr>
          <a:xfrm flipH="1">
            <a:off x="6884280" y="214056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2" name=""/>
          <p:cNvSpPr/>
          <p:nvPr/>
        </p:nvSpPr>
        <p:spPr>
          <a:xfrm flipH="1">
            <a:off x="6865200" y="214992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3" name=""/>
          <p:cNvSpPr/>
          <p:nvPr/>
        </p:nvSpPr>
        <p:spPr>
          <a:xfrm flipH="1">
            <a:off x="6846120" y="216900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4" name=""/>
          <p:cNvSpPr/>
          <p:nvPr/>
        </p:nvSpPr>
        <p:spPr>
          <a:xfrm flipH="1">
            <a:off x="6836400" y="218808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5" name=""/>
          <p:cNvSpPr/>
          <p:nvPr/>
        </p:nvSpPr>
        <p:spPr>
          <a:xfrm flipH="1">
            <a:off x="6817320" y="2197800"/>
            <a:ext cx="19080" cy="1404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6" name=""/>
          <p:cNvSpPr/>
          <p:nvPr/>
        </p:nvSpPr>
        <p:spPr>
          <a:xfrm flipH="1">
            <a:off x="6807960" y="221184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7" name=""/>
          <p:cNvSpPr/>
          <p:nvPr/>
        </p:nvSpPr>
        <p:spPr>
          <a:xfrm flipH="1">
            <a:off x="6793560" y="2221560"/>
            <a:ext cx="1440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8" name=""/>
          <p:cNvSpPr/>
          <p:nvPr/>
        </p:nvSpPr>
        <p:spPr>
          <a:xfrm flipH="1">
            <a:off x="6784200" y="223092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9" name=""/>
          <p:cNvSpPr/>
          <p:nvPr/>
        </p:nvSpPr>
        <p:spPr>
          <a:xfrm flipH="1">
            <a:off x="6774480" y="224064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0" name=""/>
          <p:cNvSpPr/>
          <p:nvPr/>
        </p:nvSpPr>
        <p:spPr>
          <a:xfrm flipH="1">
            <a:off x="6750720" y="224532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1" name=""/>
          <p:cNvSpPr/>
          <p:nvPr/>
        </p:nvSpPr>
        <p:spPr>
          <a:xfrm flipH="1">
            <a:off x="6731640" y="226440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2" name=""/>
          <p:cNvSpPr/>
          <p:nvPr/>
        </p:nvSpPr>
        <p:spPr>
          <a:xfrm flipH="1">
            <a:off x="6717240" y="2288160"/>
            <a:ext cx="1440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3" name=""/>
          <p:cNvSpPr/>
          <p:nvPr/>
        </p:nvSpPr>
        <p:spPr>
          <a:xfrm flipH="1">
            <a:off x="6698160" y="229788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4" name=""/>
          <p:cNvSpPr/>
          <p:nvPr/>
        </p:nvSpPr>
        <p:spPr>
          <a:xfrm flipH="1">
            <a:off x="6679080" y="2316960"/>
            <a:ext cx="1908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5" name=""/>
          <p:cNvSpPr/>
          <p:nvPr/>
        </p:nvSpPr>
        <p:spPr>
          <a:xfrm flipH="1">
            <a:off x="6669720" y="2340720"/>
            <a:ext cx="936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6" name=""/>
          <p:cNvSpPr/>
          <p:nvPr/>
        </p:nvSpPr>
        <p:spPr>
          <a:xfrm flipH="1">
            <a:off x="6645960" y="235008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7" name=""/>
          <p:cNvSpPr/>
          <p:nvPr/>
        </p:nvSpPr>
        <p:spPr>
          <a:xfrm flipH="1">
            <a:off x="6626880" y="237384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8" name=""/>
          <p:cNvSpPr/>
          <p:nvPr/>
        </p:nvSpPr>
        <p:spPr>
          <a:xfrm flipH="1">
            <a:off x="6617160" y="2392920"/>
            <a:ext cx="972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9" name=""/>
          <p:cNvSpPr/>
          <p:nvPr/>
        </p:nvSpPr>
        <p:spPr>
          <a:xfrm flipH="1">
            <a:off x="6593400" y="2402640"/>
            <a:ext cx="23760" cy="237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0" name=""/>
          <p:cNvSpPr/>
          <p:nvPr/>
        </p:nvSpPr>
        <p:spPr>
          <a:xfrm flipH="1">
            <a:off x="6584040" y="2426400"/>
            <a:ext cx="9360" cy="972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1" name=""/>
          <p:cNvSpPr/>
          <p:nvPr/>
        </p:nvSpPr>
        <p:spPr>
          <a:xfrm flipH="1">
            <a:off x="6559920" y="2436120"/>
            <a:ext cx="2412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2" name=""/>
          <p:cNvSpPr/>
          <p:nvPr/>
        </p:nvSpPr>
        <p:spPr>
          <a:xfrm flipH="1">
            <a:off x="6540840" y="245520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3" name=""/>
          <p:cNvSpPr/>
          <p:nvPr/>
        </p:nvSpPr>
        <p:spPr>
          <a:xfrm flipH="1">
            <a:off x="6517080" y="2474280"/>
            <a:ext cx="2376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4" name=""/>
          <p:cNvSpPr/>
          <p:nvPr/>
        </p:nvSpPr>
        <p:spPr>
          <a:xfrm flipH="1">
            <a:off x="6507720" y="2493360"/>
            <a:ext cx="936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5" name=""/>
          <p:cNvSpPr/>
          <p:nvPr/>
        </p:nvSpPr>
        <p:spPr>
          <a:xfrm flipH="1">
            <a:off x="6493320" y="2498040"/>
            <a:ext cx="1440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6" name=""/>
          <p:cNvSpPr/>
          <p:nvPr/>
        </p:nvSpPr>
        <p:spPr>
          <a:xfrm flipH="1">
            <a:off x="6483600" y="2517120"/>
            <a:ext cx="9720" cy="46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7" name=""/>
          <p:cNvSpPr/>
          <p:nvPr/>
        </p:nvSpPr>
        <p:spPr>
          <a:xfrm flipH="1">
            <a:off x="6469560" y="2521800"/>
            <a:ext cx="14040" cy="936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8" name=""/>
          <p:cNvSpPr/>
          <p:nvPr/>
        </p:nvSpPr>
        <p:spPr>
          <a:xfrm flipH="1">
            <a:off x="6450480" y="2531160"/>
            <a:ext cx="19080" cy="19080"/>
          </a:xfrm>
          <a:prstGeom prst="line">
            <a:avLst/>
          </a:prstGeom>
          <a:ln w="36000">
            <a:solidFill>
              <a:srgbClr val="f090f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9" name="PlaceHolder 1"/>
          <p:cNvSpPr>
            <a:spLocks noGrp="1"/>
          </p:cNvSpPr>
          <p:nvPr>
            <p:ph type="sldNum" idx="1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992611D-15EE-422E-ADD1-277F5FBAE9E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050" name="Google Shape;267;p46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 если у нас много независимых переменных?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1051" name="Google Shape;268;p46"/>
          <p:cNvGraphicFramePr/>
          <p:nvPr/>
        </p:nvGraphicFramePr>
        <p:xfrm>
          <a:off x="2666880" y="2290320"/>
          <a:ext cx="3813120" cy="2118240"/>
        </p:xfrm>
        <a:graphic>
          <a:graphicData uri="http://schemas.openxmlformats.org/drawingml/2006/table">
            <a:tbl>
              <a:tblPr/>
              <a:tblGrid>
                <a:gridCol w="901440"/>
                <a:gridCol w="901440"/>
                <a:gridCol w="732240"/>
                <a:gridCol w="1278360"/>
              </a:tblGrid>
              <a:tr h="5482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площадь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число комнат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школа близко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цена квартиры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нет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5000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да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11000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нет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3500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нет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33333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052" name="Google Shape;269;p46" descr="y = w_0 + w_1 x + w_2z + ... + w_nt + \epsilon"/>
          <p:cNvPicPr/>
          <p:nvPr/>
        </p:nvPicPr>
        <p:blipFill>
          <a:blip r:embed="rId1"/>
          <a:stretch/>
        </p:blipFill>
        <p:spPr>
          <a:xfrm>
            <a:off x="1601640" y="1479600"/>
            <a:ext cx="5940720" cy="39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2023-09-21T23:03:13Z</dcterms:modified>
  <cp:revision>3</cp:revision>
  <dc:subject/>
  <dc:title/>
</cp:coreProperties>
</file>